
<file path=[Content_Types].xml><?xml version="1.0" encoding="utf-8"?>
<Types xmlns="http://schemas.openxmlformats.org/package/2006/content-types">
  <Default Extension="bin" ContentType="application/vnd.openxmlformats-officedocument.oleObject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core.xml" ContentType="application/vnd.openxmlformats-package.core-properties+xml"/>
  <Override PartName="/docProps/app.xml" ContentType="application/vnd.openxmlformats-officedocument.extended-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64AB2CD3" w14:textId="77777777" w:rsidR="001B1582" w:rsidRDefault="001B158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color w:val="0070C0"/>
          <w:sz w:val="32"/>
          <w:lang w:val="en-AU"/>
        </w:rPr>
      </w:pPr>
    </w:p>
    <w:p w14:paraId="279127FF" w14:textId="548DF2DF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color w:val="0070C0"/>
          <w:sz w:val="32"/>
          <w:lang w:val="en-AU"/>
        </w:rPr>
      </w:pPr>
      <w:r w:rsidRPr="001B1582">
        <w:rPr>
          <w:b/>
          <w:color w:val="0070C0"/>
          <w:sz w:val="32"/>
          <w:lang w:val="en-AU"/>
        </w:rPr>
        <w:t>Chapter 3</w:t>
      </w:r>
      <w:r w:rsidR="00B46E7A" w:rsidRPr="001B1582">
        <w:rPr>
          <w:b/>
          <w:color w:val="0070C0"/>
          <w:sz w:val="32"/>
          <w:lang w:val="en-AU"/>
        </w:rPr>
        <w:t>:</w:t>
      </w:r>
      <w:r w:rsidRPr="001B1582">
        <w:rPr>
          <w:b/>
          <w:color w:val="0070C0"/>
          <w:sz w:val="32"/>
          <w:lang w:val="en-AU"/>
        </w:rPr>
        <w:t xml:space="preserve"> Indices</w:t>
      </w:r>
      <w:r w:rsidR="001E217F" w:rsidRPr="001B1582">
        <w:rPr>
          <w:b/>
          <w:color w:val="0070C0"/>
          <w:sz w:val="32"/>
          <w:lang w:val="en-AU"/>
        </w:rPr>
        <w:t>, exponentials and logarithms</w:t>
      </w:r>
    </w:p>
    <w:p w14:paraId="06B83BDB" w14:textId="545980C4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color w:val="0070C0"/>
          <w:lang w:val="en-AU"/>
        </w:rPr>
      </w:pPr>
      <w:r w:rsidRPr="001B1582">
        <w:rPr>
          <w:b/>
          <w:color w:val="0070C0"/>
          <w:sz w:val="32"/>
          <w:lang w:val="en-AU"/>
        </w:rPr>
        <w:t xml:space="preserve">Test </w:t>
      </w:r>
      <w:r w:rsidR="00B46E7A" w:rsidRPr="001B1582">
        <w:rPr>
          <w:b/>
          <w:color w:val="0070C0"/>
          <w:sz w:val="32"/>
          <w:lang w:val="en-AU"/>
        </w:rPr>
        <w:t xml:space="preserve">A </w:t>
      </w:r>
      <w:r w:rsidRPr="001B1582">
        <w:rPr>
          <w:b/>
          <w:color w:val="0070C0"/>
          <w:sz w:val="32"/>
          <w:lang w:val="en-AU"/>
        </w:rPr>
        <w:t>(4</w:t>
      </w:r>
      <w:r w:rsidR="00BA40AF" w:rsidRPr="001B1582">
        <w:rPr>
          <w:b/>
          <w:color w:val="0070C0"/>
          <w:sz w:val="32"/>
          <w:lang w:val="en-AU"/>
        </w:rPr>
        <w:t>5</w:t>
      </w:r>
      <w:r w:rsidRPr="001B1582">
        <w:rPr>
          <w:b/>
          <w:color w:val="0070C0"/>
          <w:sz w:val="32"/>
          <w:lang w:val="en-AU"/>
        </w:rPr>
        <w:t xml:space="preserve"> marks)</w:t>
      </w:r>
      <w:r w:rsidRPr="001B1582">
        <w:rPr>
          <w:b/>
          <w:color w:val="0070C0"/>
          <w:sz w:val="32"/>
          <w:lang w:val="en-AU"/>
        </w:rPr>
        <w:tab/>
      </w:r>
    </w:p>
    <w:p w14:paraId="64DCE858" w14:textId="77777777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09CA631F" w14:textId="77777777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jc w:val="right"/>
        <w:rPr>
          <w:lang w:val="en-AU"/>
        </w:rPr>
      </w:pPr>
      <w:r w:rsidRPr="001B1582">
        <w:rPr>
          <w:lang w:val="en-AU"/>
        </w:rPr>
        <w:t>Name: ___________________________________</w:t>
      </w:r>
    </w:p>
    <w:p w14:paraId="344945FF" w14:textId="77777777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7A0F2824" w14:textId="77777777" w:rsidR="006C4BF2" w:rsidRPr="001B1582" w:rsidRDefault="006C4BF2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797"/>
          <w:tab w:val="left" w:pos="7938"/>
        </w:tabs>
      </w:pPr>
      <w:r w:rsidRPr="001B1582">
        <w:rPr>
          <w:b/>
          <w:sz w:val="32"/>
        </w:rPr>
        <w:t>Part A – Multiple-choice</w:t>
      </w:r>
      <w:r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="000104F2" w:rsidRPr="001B1582">
        <w:rPr>
          <w:b/>
          <w:sz w:val="32"/>
        </w:rPr>
        <w:tab/>
      </w:r>
      <w:r w:rsidRPr="001B1582">
        <w:t>(10 marks)</w:t>
      </w:r>
    </w:p>
    <w:p w14:paraId="3283EB7C" w14:textId="12829020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jc w:val="center"/>
        <w:rPr>
          <w:sz w:val="32"/>
        </w:rPr>
      </w:pPr>
    </w:p>
    <w:p w14:paraId="09EDB803" w14:textId="1C712646" w:rsidR="005273CC" w:rsidRPr="001B1582" w:rsidRDefault="005273CC" w:rsidP="005273CC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1</w:t>
      </w:r>
      <w:r w:rsidRPr="001B1582">
        <w:rPr>
          <w:b/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-3</m:t>
            </m:r>
          </m:sup>
        </m:sSup>
      </m:oMath>
      <w:r w:rsidRPr="001B1582">
        <w:rPr>
          <w:szCs w:val="20"/>
          <w:lang w:val="en-AU" w:eastAsia="en-AU"/>
        </w:rPr>
        <w:t xml:space="preserve"> is</w:t>
      </w:r>
      <w:r w:rsidR="001E217F" w:rsidRPr="001B1582">
        <w:rPr>
          <w:szCs w:val="20"/>
          <w:lang w:val="en-AU" w:eastAsia="en-AU"/>
        </w:rPr>
        <w:t xml:space="preserve"> equivalent to</w:t>
      </w:r>
      <w:r w:rsidRPr="001B1582">
        <w:rPr>
          <w:szCs w:val="20"/>
          <w:lang w:val="en-AU" w:eastAsia="en-AU"/>
        </w:rPr>
        <w:t>:</w:t>
      </w:r>
    </w:p>
    <w:p w14:paraId="7FB8F4E5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75980307" w14:textId="2EBA3565" w:rsidR="005273CC" w:rsidRPr="001B1582" w:rsidRDefault="005273CC" w:rsidP="001E217F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  <w:t>A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f>
          <m:f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fPr>
          <m:num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num>
          <m:den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den>
        </m:f>
        <m:r>
          <w:rPr>
            <w:rFonts w:ascii="Cambria Math" w:hAnsi="Cambria Math"/>
            <w:szCs w:val="20"/>
            <w:lang w:val="en-AU" w:eastAsia="en-AU"/>
          </w:rPr>
          <m:t xml:space="preserve">  </m:t>
        </m:r>
      </m:oMath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-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C</w:t>
      </w:r>
      <w:r w:rsidRPr="001B1582">
        <w:rPr>
          <w:b/>
          <w:szCs w:val="20"/>
          <w:lang w:val="en-AU" w:eastAsia="en-AU"/>
        </w:rPr>
        <w:tab/>
      </w:r>
      <m:oMath>
        <m:f>
          <m:f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fPr>
          <m:num>
            <m:r>
              <w:rPr>
                <w:rFonts w:ascii="Cambria Math" w:hAnsi="Cambria Math"/>
                <w:szCs w:val="20"/>
                <w:lang w:val="en-AU" w:eastAsia="en-AU"/>
              </w:rPr>
              <m:t>1</m:t>
            </m:r>
          </m:num>
          <m:den>
            <m:sSup>
              <m:sSup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sSup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x</m:t>
                </m:r>
              </m:e>
              <m:sup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3</m:t>
                </m:r>
              </m:sup>
            </m:sSup>
          </m:den>
        </m:f>
      </m:oMath>
    </w:p>
    <w:p w14:paraId="63B91DE6" w14:textId="77777777" w:rsidR="005273CC" w:rsidRPr="001B1582" w:rsidRDefault="005273CC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4FBCF238" w14:textId="4FFCDC98" w:rsidR="005273CC" w:rsidRPr="001B1582" w:rsidRDefault="005273CC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D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f>
          <m:f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fPr>
          <m:num>
            <m:r>
              <w:rPr>
                <w:rFonts w:ascii="Cambria Math" w:hAnsi="Cambria Math"/>
                <w:szCs w:val="20"/>
                <w:lang w:val="en-AU" w:eastAsia="en-AU"/>
              </w:rPr>
              <m:t>1</m:t>
            </m:r>
          </m:num>
          <m:den>
            <m:sSup>
              <m:sSup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sSup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x</m:t>
                </m:r>
              </m:e>
              <m:sup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-3</m:t>
                </m:r>
              </m:sup>
            </m:sSup>
          </m:den>
        </m:f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E</w:t>
      </w:r>
      <w:r w:rsidRPr="001B1582">
        <w:rPr>
          <w:b/>
          <w:szCs w:val="20"/>
          <w:lang w:val="en-AU" w:eastAsia="en-AU"/>
        </w:rPr>
        <w:tab/>
      </w:r>
      <m:oMath>
        <m:rad>
          <m:radPr>
            <m:ctrlPr>
              <w:rPr>
                <w:rFonts w:ascii="Cambria Math" w:hAnsi="Cambria Math"/>
                <w:b/>
                <w:i/>
                <w:szCs w:val="20"/>
                <w:lang w:val="en-AU" w:eastAsia="en-AU"/>
              </w:rPr>
            </m:ctrlPr>
          </m:radPr>
          <m:deg>
            <m:r>
              <m:rPr>
                <m:sty m:val="bi"/>
              </m:rPr>
              <w:rPr>
                <w:rFonts w:ascii="Cambria Math" w:hAnsi="Cambria Math"/>
                <w:szCs w:val="20"/>
                <w:lang w:val="en-AU" w:eastAsia="en-AU"/>
              </w:rPr>
              <m:t>3</m:t>
            </m:r>
          </m:deg>
          <m:e>
            <m:r>
              <m:rPr>
                <m:sty m:val="bi"/>
              </m:rP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</m:rad>
      </m:oMath>
    </w:p>
    <w:p w14:paraId="1EA53D3D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442B2068" w14:textId="32A79D18" w:rsidR="005273CC" w:rsidRPr="001B1582" w:rsidRDefault="005273CC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4587080D" w14:textId="02BE7DF3" w:rsidR="005273CC" w:rsidRPr="001B1582" w:rsidRDefault="005273CC" w:rsidP="005273CC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2</w:t>
      </w:r>
      <w:r w:rsidRPr="001B1582">
        <w:rPr>
          <w:b/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b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b/>
                    <w:i/>
                    <w:szCs w:val="20"/>
                    <w:lang w:val="en-AU" w:eastAsia="en-AU"/>
                  </w:rPr>
                </m:ctrlPr>
              </m:dPr>
              <m:e>
                <m:r>
                  <m:rPr>
                    <m:sty m:val="bi"/>
                  </m:rPr>
                  <w:rPr>
                    <w:rFonts w:ascii="Cambria Math" w:hAnsi="Cambria Math"/>
                    <w:szCs w:val="20"/>
                    <w:lang w:val="en-AU" w:eastAsia="en-AU"/>
                  </w:rPr>
                  <m:t>3</m:t>
                </m:r>
                <m:sSup>
                  <m:sSupPr>
                    <m:ctrlPr>
                      <w:rPr>
                        <w:rFonts w:ascii="Cambria Math" w:hAnsi="Cambria Math"/>
                        <w:b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m:rPr>
                        <m:sty m:val="bi"/>
                      </m:rP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a</m:t>
                    </m:r>
                  </m:e>
                  <m:sup>
                    <m:r>
                      <m:rPr>
                        <m:sty m:val="bi"/>
                      </m:rP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7</m:t>
                    </m:r>
                  </m:sup>
                </m:sSup>
                <m:sSup>
                  <m:sSupPr>
                    <m:ctrlPr>
                      <w:rPr>
                        <w:rFonts w:ascii="Cambria Math" w:hAnsi="Cambria Math"/>
                        <w:b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m:rPr>
                        <m:sty m:val="bi"/>
                      </m:rP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b</m:t>
                    </m:r>
                  </m:e>
                  <m:sup>
                    <m:r>
                      <m:rPr>
                        <m:sty m:val="bi"/>
                      </m:rP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4</m:t>
                    </m:r>
                  </m:sup>
                </m:sSup>
              </m:e>
            </m:d>
          </m:e>
          <m:sup>
            <m:r>
              <m:rPr>
                <m:sty m:val="bi"/>
              </m:rP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 xml:space="preserve"> </m:t>
        </m:r>
      </m:oMath>
      <w:r w:rsidR="001E217F" w:rsidRPr="001B1582">
        <w:rPr>
          <w:szCs w:val="20"/>
          <w:lang w:val="en-AU" w:eastAsia="en-AU"/>
        </w:rPr>
        <w:t>expands t</w:t>
      </w:r>
      <w:r w:rsidRPr="001B1582">
        <w:rPr>
          <w:szCs w:val="20"/>
          <w:lang w:val="en-AU" w:eastAsia="en-AU"/>
        </w:rPr>
        <w:t>o:</w:t>
      </w:r>
    </w:p>
    <w:p w14:paraId="684CC57E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64416CC1" w14:textId="33B957F7" w:rsidR="00C35E78" w:rsidRPr="001B1582" w:rsidRDefault="00C35E78" w:rsidP="00C35E78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A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81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28</m:t>
            </m:r>
          </m:sup>
        </m:sSup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b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16</m:t>
            </m:r>
          </m:sup>
        </m:sSup>
      </m:oMath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B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b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C</w:t>
      </w:r>
      <w:r w:rsidR="005273CC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81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b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</m:oMath>
      <w:r w:rsidR="005273CC" w:rsidRPr="001B1582">
        <w:rPr>
          <w:szCs w:val="20"/>
          <w:lang w:val="en-AU" w:eastAsia="en-AU"/>
        </w:rPr>
        <w:tab/>
      </w:r>
    </w:p>
    <w:p w14:paraId="4F26466B" w14:textId="77777777" w:rsidR="001E217F" w:rsidRPr="001B1582" w:rsidRDefault="001E217F" w:rsidP="00C35E78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3CF61D3A" w14:textId="329BBB6E" w:rsidR="005273CC" w:rsidRPr="001B1582" w:rsidRDefault="00C35E78" w:rsidP="00C35E78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D</w:t>
      </w:r>
      <w:r w:rsidR="001E217F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34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74</m:t>
            </m:r>
          </m:sup>
        </m:sSup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b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44</m:t>
            </m:r>
          </m:sup>
        </m:sSup>
      </m:oMath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E</w:t>
      </w:r>
      <w:r w:rsidR="001E217F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28</m:t>
            </m:r>
          </m:sup>
        </m:sSup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b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16</m:t>
            </m:r>
          </m:sup>
        </m:sSup>
      </m:oMath>
      <w:r w:rsidR="005273CC" w:rsidRPr="001B1582">
        <w:rPr>
          <w:b/>
          <w:szCs w:val="20"/>
          <w:lang w:val="en-AU" w:eastAsia="en-AU"/>
        </w:rPr>
        <w:tab/>
      </w:r>
    </w:p>
    <w:p w14:paraId="48CC103D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5797C9A7" w14:textId="1B72355E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751FEF2B" w14:textId="4EB731D5" w:rsidR="005273CC" w:rsidRPr="001B1582" w:rsidRDefault="005273CC" w:rsidP="005273CC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3</w:t>
      </w:r>
      <w:r w:rsidRPr="001B1582">
        <w:rPr>
          <w:b/>
          <w:szCs w:val="20"/>
          <w:lang w:val="en-AU" w:eastAsia="en-AU"/>
        </w:rPr>
        <w:tab/>
      </w:r>
      <m:oMath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3</m:t>
        </m:r>
        <m:sSup>
          <m:sSupPr>
            <m:ctrlPr>
              <w:rPr>
                <w:rFonts w:ascii="Cambria Math" w:hAnsi="Cambria Math"/>
                <w:b/>
                <w:i/>
                <w:szCs w:val="20"/>
                <w:lang w:val="en-AU" w:eastAsia="en-AU"/>
              </w:rPr>
            </m:ctrlPr>
          </m:sSupPr>
          <m:e>
            <m:r>
              <m:rPr>
                <m:sty m:val="bi"/>
              </m:rP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m:rPr>
                <m:sty m:val="bi"/>
              </m:rPr>
              <w:rPr>
                <w:rFonts w:ascii="Cambria Math" w:hAnsi="Cambria Math"/>
                <w:szCs w:val="20"/>
                <w:lang w:val="en-AU" w:eastAsia="en-AU"/>
              </w:rPr>
              <m:t>0</m:t>
            </m:r>
          </m:sup>
        </m:sSup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 xml:space="preserve">b </m:t>
        </m:r>
      </m:oMath>
      <w:r w:rsidRPr="001B1582">
        <w:rPr>
          <w:szCs w:val="20"/>
          <w:lang w:val="en-AU" w:eastAsia="en-AU"/>
        </w:rPr>
        <w:t>is equivalent to:</w:t>
      </w:r>
    </w:p>
    <w:p w14:paraId="65274D37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2FCA15EA" w14:textId="3E7916FF" w:rsidR="00C35E78" w:rsidRPr="001B1582" w:rsidRDefault="00C35E78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A</w:t>
      </w:r>
      <w:r w:rsidR="005273CC" w:rsidRPr="001B1582">
        <w:rPr>
          <w:b/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>1</w:t>
      </w:r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B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1E217F" w:rsidRPr="001B1582">
        <w:rPr>
          <w:szCs w:val="20"/>
          <w:lang w:val="en-AU" w:eastAsia="en-AU"/>
        </w:rPr>
        <w:t>3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C</w:t>
      </w:r>
      <w:r w:rsidR="005273CC" w:rsidRPr="001B1582">
        <w:rPr>
          <w:b/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ab/>
      </w:r>
      <m:oMath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3</m:t>
        </m:r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ab</m:t>
        </m:r>
      </m:oMath>
      <w:r w:rsidR="005273CC" w:rsidRPr="001B1582">
        <w:rPr>
          <w:szCs w:val="20"/>
          <w:lang w:val="en-AU" w:eastAsia="en-AU"/>
        </w:rPr>
        <w:tab/>
      </w:r>
    </w:p>
    <w:p w14:paraId="76B7912A" w14:textId="77777777" w:rsidR="00C35E78" w:rsidRPr="001B1582" w:rsidRDefault="00C35E78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7B48EC52" w14:textId="6F367AA7" w:rsidR="005273CC" w:rsidRPr="001B1582" w:rsidRDefault="00C35E78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D</w:t>
      </w:r>
      <w:r w:rsidR="005273CC" w:rsidRPr="001B1582">
        <w:rPr>
          <w:b/>
          <w:szCs w:val="20"/>
          <w:lang w:val="en-AU" w:eastAsia="en-AU"/>
        </w:rPr>
        <w:tab/>
      </w:r>
      <m:oMath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3</m:t>
        </m:r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b</m:t>
        </m:r>
      </m:oMath>
      <w:r w:rsidRPr="001B1582">
        <w:rPr>
          <w:position w:val="-4"/>
        </w:rPr>
        <w:tab/>
      </w:r>
      <w:r w:rsidRPr="001B1582">
        <w:rPr>
          <w:position w:val="-4"/>
        </w:rPr>
        <w:tab/>
      </w:r>
      <w:r w:rsidRPr="001B1582">
        <w:rPr>
          <w:position w:val="-4"/>
        </w:rPr>
        <w:tab/>
      </w:r>
      <w:r w:rsidRPr="001B1582">
        <w:rPr>
          <w:position w:val="-4"/>
        </w:rPr>
        <w:tab/>
      </w:r>
      <w:r w:rsidRPr="001B1582">
        <w:rPr>
          <w:position w:val="-4"/>
        </w:rPr>
        <w:tab/>
      </w:r>
      <w:r w:rsidR="005273CC" w:rsidRPr="001B1582">
        <w:rPr>
          <w:b/>
          <w:szCs w:val="20"/>
          <w:lang w:val="en-AU" w:eastAsia="en-AU"/>
        </w:rPr>
        <w:t>E</w:t>
      </w:r>
      <w:r w:rsidR="005273CC" w:rsidRPr="001B1582">
        <w:rPr>
          <w:b/>
          <w:szCs w:val="20"/>
          <w:lang w:val="en-AU" w:eastAsia="en-AU"/>
        </w:rPr>
        <w:tab/>
      </w:r>
      <m:oMath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>0</m:t>
        </m:r>
      </m:oMath>
    </w:p>
    <w:p w14:paraId="379EED91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670C9D2E" w14:textId="180C3CA0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69F6CED1" w14:textId="27492677" w:rsidR="005273CC" w:rsidRPr="001B1582" w:rsidRDefault="005273CC" w:rsidP="005273CC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4</w:t>
      </w:r>
      <w:r w:rsidR="006A7E25" w:rsidRPr="001B1582">
        <w:rPr>
          <w:b/>
          <w:szCs w:val="20"/>
          <w:lang w:val="en-AU" w:eastAsia="en-AU"/>
        </w:rPr>
        <w:tab/>
        <w:t>S</w:t>
      </w:r>
      <w:r w:rsidR="001E217F" w:rsidRPr="001B1582">
        <w:rPr>
          <w:bCs/>
          <w:szCs w:val="20"/>
          <w:lang w:val="en-AU" w:eastAsia="en-AU"/>
        </w:rPr>
        <w:t>implified</w:t>
      </w:r>
      <w:r w:rsidR="006A7E25" w:rsidRPr="001B1582">
        <w:rPr>
          <w:bCs/>
          <w:szCs w:val="20"/>
          <w:lang w:val="en-AU" w:eastAsia="en-AU"/>
        </w:rPr>
        <w:t xml:space="preserve"> </w:t>
      </w:r>
      <m:oMath>
        <m:r>
          <w:rPr>
            <w:rFonts w:ascii="Cambria Math" w:hAnsi="Cambria Math"/>
            <w:szCs w:val="20"/>
            <w:lang w:val="en-AU" w:eastAsia="en-AU"/>
          </w:rPr>
          <m:t>6</m:t>
        </m:r>
        <m:sSup>
          <m:sSupPr>
            <m:ctrlPr>
              <w:rPr>
                <w:rFonts w:ascii="Cambria Math" w:hAnsi="Cambria Math"/>
                <w:bCs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  <m:sSup>
          <m:sSupPr>
            <m:ctrlPr>
              <w:rPr>
                <w:rFonts w:ascii="Cambria Math" w:hAnsi="Cambria Math"/>
                <w:bCs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y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12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÷12</m:t>
        </m:r>
        <m:sSup>
          <m:sSupPr>
            <m:ctrlPr>
              <w:rPr>
                <w:rFonts w:ascii="Cambria Math" w:hAnsi="Cambria Math"/>
                <w:bCs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  <m:sSup>
          <m:sSupPr>
            <m:ctrlPr>
              <w:rPr>
                <w:rFonts w:ascii="Cambria Math" w:hAnsi="Cambria Math"/>
                <w:bCs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y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12</m:t>
            </m:r>
          </m:sup>
        </m:sSup>
      </m:oMath>
      <w:r w:rsidR="001E217F" w:rsidRPr="001B1582">
        <w:rPr>
          <w:b/>
          <w:szCs w:val="20"/>
          <w:lang w:val="en-AU" w:eastAsia="en-AU"/>
        </w:rPr>
        <w:t xml:space="preserve">  </w:t>
      </w:r>
      <w:r w:rsidR="001E217F" w:rsidRPr="001B1582">
        <w:rPr>
          <w:szCs w:val="20"/>
          <w:lang w:val="en-AU" w:eastAsia="en-AU"/>
        </w:rPr>
        <w:t xml:space="preserve"> </w:t>
      </w:r>
      <w:r w:rsidR="006A7E25" w:rsidRPr="001B1582">
        <w:rPr>
          <w:szCs w:val="20"/>
          <w:lang w:val="en-AU" w:eastAsia="en-AU"/>
        </w:rPr>
        <w:t>becomes</w:t>
      </w:r>
      <w:r w:rsidRPr="001B1582">
        <w:rPr>
          <w:szCs w:val="20"/>
          <w:lang w:val="en-AU" w:eastAsia="en-AU"/>
        </w:rPr>
        <w:t>:</w:t>
      </w:r>
    </w:p>
    <w:p w14:paraId="3C69115A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25CB72FA" w14:textId="46151E22" w:rsidR="000104F2" w:rsidRPr="001B1582" w:rsidRDefault="000104F2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A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72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y</m:t>
        </m:r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B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y</m:t>
        </m:r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C</w:t>
      </w:r>
      <w:r w:rsidR="005273CC" w:rsidRPr="001B1582">
        <w:rPr>
          <w:b/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ab/>
      </w:r>
      <m:oMath>
        <m:f>
          <m:f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fPr>
          <m:num>
            <m:r>
              <w:rPr>
                <w:rFonts w:ascii="Cambria Math" w:hAnsi="Cambria Math"/>
                <w:szCs w:val="20"/>
                <w:lang w:val="en-AU" w:eastAsia="en-AU"/>
              </w:rPr>
              <m:t>2</m:t>
            </m:r>
            <m:sSup>
              <m:sSup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sSup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x</m:t>
                </m:r>
              </m:e>
              <m:sup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3</m:t>
                </m:r>
              </m:sup>
            </m:sSup>
          </m:num>
          <m:den>
            <m:r>
              <w:rPr>
                <w:rFonts w:ascii="Cambria Math" w:hAnsi="Cambria Math"/>
                <w:szCs w:val="20"/>
                <w:lang w:val="en-AU" w:eastAsia="en-AU"/>
              </w:rPr>
              <m:t>y</m:t>
            </m:r>
          </m:den>
        </m:f>
      </m:oMath>
      <w:r w:rsidR="006A7E25" w:rsidRPr="001B1582" w:rsidDel="001E217F">
        <w:rPr>
          <w:szCs w:val="20"/>
          <w:lang w:val="en-AU" w:eastAsia="en-AU"/>
        </w:rPr>
        <w:t xml:space="preserve"> </w:t>
      </w:r>
    </w:p>
    <w:p w14:paraId="0906AD07" w14:textId="77777777" w:rsidR="000104F2" w:rsidRPr="001B1582" w:rsidRDefault="000104F2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b/>
          <w:szCs w:val="20"/>
          <w:lang w:val="en-AU" w:eastAsia="en-AU"/>
        </w:rPr>
      </w:pPr>
    </w:p>
    <w:p w14:paraId="60288E9A" w14:textId="17DE53E5" w:rsidR="005273CC" w:rsidRPr="001B1582" w:rsidRDefault="000104F2" w:rsidP="005273CC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594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D</w:t>
      </w:r>
      <w:r w:rsidR="005273CC" w:rsidRPr="001B1582">
        <w:rPr>
          <w:b/>
          <w:szCs w:val="20"/>
          <w:lang w:val="en-AU" w:eastAsia="en-AU"/>
        </w:rPr>
        <w:tab/>
      </w:r>
      <w:r w:rsidRPr="001B1582">
        <w:rPr>
          <w:position w:val="-20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</m:oMath>
      <w:r w:rsidRPr="001B1582">
        <w:rPr>
          <w:position w:val="-20"/>
        </w:rPr>
        <w:tab/>
      </w:r>
      <w:r w:rsidRPr="001B1582">
        <w:rPr>
          <w:position w:val="-20"/>
        </w:rPr>
        <w:tab/>
      </w:r>
      <w:r w:rsidRPr="001B1582">
        <w:rPr>
          <w:position w:val="-20"/>
        </w:rPr>
        <w:tab/>
      </w:r>
      <w:r w:rsidRPr="001B1582">
        <w:rPr>
          <w:position w:val="-20"/>
        </w:rPr>
        <w:tab/>
      </w:r>
      <w:r w:rsidR="005273CC"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E</w:t>
      </w:r>
      <w:r w:rsidR="005273CC" w:rsidRPr="001B1582">
        <w:rPr>
          <w:b/>
          <w:szCs w:val="20"/>
          <w:lang w:val="en-AU" w:eastAsia="en-AU"/>
        </w:rPr>
        <w:tab/>
      </w:r>
      <m:oMath>
        <m:f>
          <m:f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fPr>
          <m:num>
            <m:sSup>
              <m:sSup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sSup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x</m:t>
                </m:r>
              </m:e>
              <m:sup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3</m:t>
                </m:r>
              </m:sup>
            </m:sSup>
          </m:num>
          <m:den>
            <m:r>
              <w:rPr>
                <w:rFonts w:ascii="Cambria Math" w:hAnsi="Cambria Math"/>
                <w:szCs w:val="20"/>
                <w:lang w:val="en-AU" w:eastAsia="en-AU"/>
              </w:rPr>
              <m:t>2</m:t>
            </m:r>
          </m:den>
        </m:f>
      </m:oMath>
      <w:r w:rsidR="006A7E25" w:rsidRPr="001B1582" w:rsidDel="001E217F">
        <w:rPr>
          <w:szCs w:val="20"/>
          <w:lang w:val="en-AU" w:eastAsia="en-AU"/>
        </w:rPr>
        <w:t xml:space="preserve"> </w:t>
      </w:r>
    </w:p>
    <w:p w14:paraId="0EF39878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322CE400" w14:textId="77777777" w:rsidR="005273CC" w:rsidRPr="001B1582" w:rsidRDefault="005273CC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570C1CFD" w14:textId="77777777" w:rsidR="001B1582" w:rsidRDefault="000104F2" w:rsidP="00647D1F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br w:type="page"/>
      </w:r>
    </w:p>
    <w:p w14:paraId="35388DB6" w14:textId="77777777" w:rsidR="001B1582" w:rsidRDefault="001B1582" w:rsidP="00647D1F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Cs w:val="20"/>
          <w:lang w:val="en-AU" w:eastAsia="en-AU"/>
        </w:rPr>
      </w:pPr>
    </w:p>
    <w:p w14:paraId="78D54E7C" w14:textId="06C10063" w:rsidR="005273CC" w:rsidRPr="001B1582" w:rsidRDefault="005273CC" w:rsidP="00647D1F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Cs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5</w:t>
      </w:r>
      <w:r w:rsidRPr="001B1582">
        <w:rPr>
          <w:b/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d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2</m:t>
                </m:r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x</m:t>
                    </m:r>
                  </m:e>
                  <m:sup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2</m:t>
                    </m:r>
                  </m:sup>
                </m:sSup>
              </m:e>
            </m:d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×2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</m:oMath>
      <w:r w:rsidR="00647D1F" w:rsidRPr="001B1582">
        <w:rPr>
          <w:b/>
          <w:szCs w:val="20"/>
          <w:lang w:val="en-AU" w:eastAsia="en-AU"/>
        </w:rPr>
        <w:t xml:space="preserve"> </w:t>
      </w:r>
      <w:r w:rsidR="00647D1F" w:rsidRPr="001B1582">
        <w:rPr>
          <w:bCs/>
          <w:szCs w:val="20"/>
          <w:lang w:val="en-AU" w:eastAsia="en-AU"/>
        </w:rPr>
        <w:t xml:space="preserve">simplifies to: </w:t>
      </w:r>
    </w:p>
    <w:p w14:paraId="534F9387" w14:textId="77777777" w:rsidR="00647D1F" w:rsidRPr="001B1582" w:rsidRDefault="00647D1F" w:rsidP="00647D1F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2A30F6A4" w14:textId="3280B17F" w:rsidR="000104F2" w:rsidRPr="001B1582" w:rsidRDefault="000104F2" w:rsidP="000104F2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position w:val="-20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A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16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11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B</w:t>
      </w:r>
      <w:r w:rsidR="005273CC" w:rsidRPr="001B1582">
        <w:rPr>
          <w:b/>
          <w:szCs w:val="20"/>
          <w:lang w:val="en-AU" w:eastAsia="en-AU"/>
        </w:rPr>
        <w:tab/>
      </w:r>
      <w:r w:rsidRPr="001B1582">
        <w:rPr>
          <w:position w:val="-20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16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9</m:t>
            </m:r>
          </m:sup>
        </m:sSup>
      </m:oMath>
      <w:r w:rsidRPr="001B1582">
        <w:rPr>
          <w:position w:val="-20"/>
        </w:rPr>
        <w:tab/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C</w:t>
      </w:r>
      <w:r w:rsidR="005273CC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9</m:t>
            </m:r>
          </m:sup>
        </m:sSup>
      </m:oMath>
      <w:r w:rsidR="00647D1F" w:rsidRPr="001B1582" w:rsidDel="00647D1F">
        <w:rPr>
          <w:szCs w:val="20"/>
          <w:lang w:val="en-AU" w:eastAsia="en-AU"/>
        </w:rPr>
        <w:t xml:space="preserve"> </w:t>
      </w:r>
    </w:p>
    <w:p w14:paraId="3372B457" w14:textId="77777777" w:rsidR="000104F2" w:rsidRPr="001B1582" w:rsidRDefault="000104F2" w:rsidP="000104F2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position w:val="-20"/>
        </w:rPr>
      </w:pPr>
    </w:p>
    <w:p w14:paraId="527D4160" w14:textId="6624E9AF" w:rsidR="005273CC" w:rsidRPr="001B1582" w:rsidRDefault="005273CC" w:rsidP="000104F2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536"/>
          <w:tab w:val="left" w:pos="4621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D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4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11</m:t>
            </m:r>
          </m:sup>
        </m:sSup>
      </m:oMath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E</w:t>
      </w:r>
      <w:r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11</m:t>
            </m:r>
          </m:sup>
        </m:sSup>
      </m:oMath>
      <w:r w:rsidR="00647D1F" w:rsidRPr="001B1582" w:rsidDel="00647D1F">
        <w:rPr>
          <w:szCs w:val="20"/>
          <w:lang w:val="en-AU" w:eastAsia="en-AU"/>
        </w:rPr>
        <w:t xml:space="preserve"> </w:t>
      </w:r>
    </w:p>
    <w:p w14:paraId="2A41DC90" w14:textId="77777777" w:rsidR="000104F2" w:rsidRPr="001B1582" w:rsidRDefault="000104F2" w:rsidP="000104F2">
      <w:pPr>
        <w:tabs>
          <w:tab w:val="left" w:pos="675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536"/>
          <w:tab w:val="left" w:pos="4621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3BB74E3D" w14:textId="77777777" w:rsidR="005273CC" w:rsidRPr="001B1582" w:rsidRDefault="005273CC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02415068" w14:textId="77777777" w:rsidR="005273CC" w:rsidRPr="001B1582" w:rsidRDefault="005273CC" w:rsidP="005273CC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6</w:t>
      </w:r>
      <w:r w:rsidRPr="001B1582">
        <w:rPr>
          <w:b/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1120" w:dyaOrig="360" w14:anchorId="3F141EAE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47" type="#_x0000_t75" alt="" style="width:56.15pt;height:18.7pt;mso-width-percent:0;mso-height-percent:0;mso-width-percent:0;mso-height-percent:0" o:ole="">
            <v:imagedata r:id="rId8" o:title=""/>
          </v:shape>
          <o:OLEObject Type="Embed" ProgID="Equation.DSMT4" ShapeID="_x0000_i1047" DrawAspect="Content" ObjectID="_1767606707" r:id="rId9"/>
        </w:object>
      </w:r>
      <w:r w:rsidRPr="001B1582">
        <w:rPr>
          <w:szCs w:val="20"/>
          <w:lang w:val="en-AU" w:eastAsia="en-AU"/>
        </w:rPr>
        <w:t>evaluates to:</w:t>
      </w:r>
    </w:p>
    <w:p w14:paraId="1EB65BE2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54EFA620" w14:textId="77777777" w:rsidR="000104F2" w:rsidRPr="001B1582" w:rsidRDefault="000104F2" w:rsidP="000104F2">
      <w:pPr>
        <w:tabs>
          <w:tab w:val="left" w:pos="567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A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>1</w:t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B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>2</w:t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C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>4</w:t>
      </w:r>
      <w:r w:rsidR="005273CC" w:rsidRPr="001B1582">
        <w:rPr>
          <w:szCs w:val="20"/>
          <w:lang w:val="en-AU" w:eastAsia="en-AU"/>
        </w:rPr>
        <w:tab/>
      </w:r>
    </w:p>
    <w:p w14:paraId="08C4ECE0" w14:textId="77777777" w:rsidR="000104F2" w:rsidRPr="001B1582" w:rsidRDefault="000104F2" w:rsidP="000104F2">
      <w:pPr>
        <w:tabs>
          <w:tab w:val="left" w:pos="567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05BFF949" w14:textId="77777777" w:rsidR="005273CC" w:rsidRPr="001B1582" w:rsidRDefault="000104F2" w:rsidP="000104F2">
      <w:pPr>
        <w:tabs>
          <w:tab w:val="left" w:pos="567"/>
          <w:tab w:val="left" w:pos="1134"/>
          <w:tab w:val="left" w:pos="1701"/>
          <w:tab w:val="left" w:pos="2081"/>
          <w:tab w:val="left" w:pos="2268"/>
          <w:tab w:val="left" w:pos="2648"/>
          <w:tab w:val="left" w:pos="2835"/>
          <w:tab w:val="left" w:pos="3402"/>
          <w:tab w:val="left" w:pos="3969"/>
          <w:tab w:val="left" w:pos="4054"/>
          <w:tab w:val="left" w:pos="4536"/>
          <w:tab w:val="left" w:pos="4621"/>
          <w:tab w:val="left" w:pos="5103"/>
          <w:tab w:val="left" w:pos="5670"/>
          <w:tab w:val="left" w:pos="6027"/>
          <w:tab w:val="left" w:pos="6237"/>
          <w:tab w:val="left" w:pos="6804"/>
          <w:tab w:val="left" w:pos="7371"/>
          <w:tab w:val="left" w:pos="7938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D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>5</w:t>
      </w:r>
      <w:r w:rsidR="005273CC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5273CC" w:rsidRPr="001B1582">
        <w:rPr>
          <w:b/>
          <w:szCs w:val="20"/>
          <w:lang w:val="en-AU" w:eastAsia="en-AU"/>
        </w:rPr>
        <w:t>E</w:t>
      </w:r>
      <w:r w:rsidR="005273CC" w:rsidRPr="001B1582">
        <w:rPr>
          <w:b/>
          <w:szCs w:val="20"/>
          <w:lang w:val="en-AU" w:eastAsia="en-AU"/>
        </w:rPr>
        <w:tab/>
      </w:r>
      <w:r w:rsidR="005273CC" w:rsidRPr="001B1582">
        <w:rPr>
          <w:szCs w:val="20"/>
          <w:lang w:val="en-AU" w:eastAsia="en-AU"/>
        </w:rPr>
        <w:t>9</w:t>
      </w:r>
    </w:p>
    <w:p w14:paraId="30CB29EE" w14:textId="77777777" w:rsidR="005273CC" w:rsidRPr="001B1582" w:rsidRDefault="005273CC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7D146314" w14:textId="77777777" w:rsidR="00FB206F" w:rsidRPr="001B1582" w:rsidRDefault="00FB206F" w:rsidP="005273CC">
      <w:pPr>
        <w:tabs>
          <w:tab w:val="left" w:pos="567"/>
        </w:tabs>
        <w:rPr>
          <w:b/>
          <w:szCs w:val="20"/>
          <w:lang w:val="en-AU" w:eastAsia="en-AU"/>
        </w:rPr>
      </w:pPr>
    </w:p>
    <w:p w14:paraId="1229EB62" w14:textId="77777777" w:rsidR="000104F2" w:rsidRPr="001B1582" w:rsidRDefault="000104F2" w:rsidP="005273CC">
      <w:pPr>
        <w:tabs>
          <w:tab w:val="left" w:pos="567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7</w:t>
      </w:r>
      <w:r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8"/>
        </w:rPr>
        <w:object w:dxaOrig="820" w:dyaOrig="700" w14:anchorId="01E9C425">
          <v:shape id="_x0000_i1046" type="#_x0000_t75" alt="" style="width:40.3pt;height:34.55pt;mso-width-percent:0;mso-height-percent:0;mso-width-percent:0;mso-height-percent:0" o:ole="">
            <v:imagedata r:id="rId10" o:title=""/>
          </v:shape>
          <o:OLEObject Type="Embed" ProgID="Equation.DSMT4" ShapeID="_x0000_i1046" DrawAspect="Content" ObjectID="_1767606708" r:id="rId11"/>
        </w:object>
      </w:r>
      <w:r w:rsidRPr="001B1582">
        <w:rPr>
          <w:szCs w:val="20"/>
          <w:lang w:val="en-AU" w:eastAsia="en-AU"/>
        </w:rPr>
        <w:t xml:space="preserve"> expressed with positive indices is:</w:t>
      </w:r>
    </w:p>
    <w:p w14:paraId="6D37BE7A" w14:textId="77777777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0E935126" w14:textId="77777777" w:rsidR="00FB206F" w:rsidRPr="001B1582" w:rsidRDefault="00FB206F" w:rsidP="00FB206F">
      <w:pPr>
        <w:tabs>
          <w:tab w:val="left" w:pos="567"/>
          <w:tab w:val="left" w:pos="1134"/>
          <w:tab w:val="left" w:pos="2081"/>
          <w:tab w:val="left" w:pos="2648"/>
          <w:tab w:val="left" w:pos="3402"/>
          <w:tab w:val="left" w:pos="3969"/>
          <w:tab w:val="left" w:pos="4621"/>
          <w:tab w:val="left" w:pos="6237"/>
          <w:tab w:val="left" w:pos="6804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A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8"/>
        </w:rPr>
        <w:object w:dxaOrig="480" w:dyaOrig="700" w14:anchorId="00166522">
          <v:shape id="_x0000_i1045" type="#_x0000_t75" alt="" style="width:23.05pt;height:34.55pt;mso-width-percent:0;mso-height-percent:0;mso-width-percent:0;mso-height-percent:0" o:ole="">
            <v:imagedata r:id="rId12" o:title=""/>
          </v:shape>
          <o:OLEObject Type="Embed" ProgID="Equation.DSMT4" ShapeID="_x0000_i1045" DrawAspect="Content" ObjectID="_1767606709" r:id="rId13"/>
        </w:object>
      </w:r>
      <w:r w:rsidR="000104F2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B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8"/>
        </w:rPr>
        <w:object w:dxaOrig="460" w:dyaOrig="700" w14:anchorId="76328AD7">
          <v:shape id="_x0000_i1044" type="#_x0000_t75" alt="" style="width:23.05pt;height:34.55pt;mso-width-percent:0;mso-height-percent:0;mso-width-percent:0;mso-height-percent:0" o:ole="">
            <v:imagedata r:id="rId14" o:title=""/>
          </v:shape>
          <o:OLEObject Type="Embed" ProgID="Equation.DSMT4" ShapeID="_x0000_i1044" DrawAspect="Content" ObjectID="_1767606710" r:id="rId15"/>
        </w:object>
      </w:r>
      <w:r w:rsidR="000104F2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C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4"/>
        </w:rPr>
        <w:object w:dxaOrig="460" w:dyaOrig="660" w14:anchorId="0C054181">
          <v:shape id="_x0000_i1043" type="#_x0000_t75" alt="" style="width:23.05pt;height:33.1pt;mso-width-percent:0;mso-height-percent:0;mso-width-percent:0;mso-height-percent:0" o:ole="">
            <v:imagedata r:id="rId16" o:title=""/>
          </v:shape>
          <o:OLEObject Type="Embed" ProgID="Equation.DSMT4" ShapeID="_x0000_i1043" DrawAspect="Content" ObjectID="_1767606711" r:id="rId17"/>
        </w:object>
      </w:r>
      <w:r w:rsidR="000104F2" w:rsidRPr="001B1582">
        <w:rPr>
          <w:szCs w:val="20"/>
          <w:lang w:val="en-AU" w:eastAsia="en-AU"/>
        </w:rPr>
        <w:tab/>
      </w:r>
    </w:p>
    <w:p w14:paraId="449CD7FA" w14:textId="77777777" w:rsidR="00FB206F" w:rsidRPr="001B1582" w:rsidRDefault="00FB206F" w:rsidP="00FB206F">
      <w:pPr>
        <w:tabs>
          <w:tab w:val="left" w:pos="567"/>
          <w:tab w:val="left" w:pos="1134"/>
          <w:tab w:val="left" w:pos="2081"/>
          <w:tab w:val="left" w:pos="2648"/>
          <w:tab w:val="left" w:pos="3402"/>
          <w:tab w:val="left" w:pos="3969"/>
          <w:tab w:val="left" w:pos="4621"/>
          <w:tab w:val="left" w:pos="6237"/>
          <w:tab w:val="left" w:pos="6804"/>
          <w:tab w:val="left" w:pos="8000"/>
          <w:tab w:val="left" w:pos="8567"/>
        </w:tabs>
        <w:ind w:left="108"/>
        <w:rPr>
          <w:szCs w:val="20"/>
          <w:lang w:val="en-AU" w:eastAsia="en-AU"/>
        </w:rPr>
      </w:pPr>
    </w:p>
    <w:p w14:paraId="50165C00" w14:textId="77777777" w:rsidR="000104F2" w:rsidRPr="001B1582" w:rsidRDefault="00FB206F" w:rsidP="00FB206F">
      <w:pPr>
        <w:tabs>
          <w:tab w:val="left" w:pos="567"/>
          <w:tab w:val="left" w:pos="1134"/>
          <w:tab w:val="left" w:pos="2081"/>
          <w:tab w:val="left" w:pos="2648"/>
          <w:tab w:val="left" w:pos="3402"/>
          <w:tab w:val="left" w:pos="3969"/>
          <w:tab w:val="left" w:pos="4621"/>
          <w:tab w:val="left" w:pos="6237"/>
          <w:tab w:val="left" w:pos="6804"/>
          <w:tab w:val="left" w:pos="8000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D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8"/>
        </w:rPr>
        <w:object w:dxaOrig="480" w:dyaOrig="700" w14:anchorId="40AEADE2">
          <v:shape id="_x0000_i1042" type="#_x0000_t75" alt="" style="width:24.5pt;height:34.55pt;mso-width-percent:0;mso-height-percent:0;mso-width-percent:0;mso-height-percent:0" o:ole="">
            <v:imagedata r:id="rId18" o:title=""/>
          </v:shape>
          <o:OLEObject Type="Embed" ProgID="Equation.DSMT4" ShapeID="_x0000_i1042" DrawAspect="Content" ObjectID="_1767606712" r:id="rId19"/>
        </w:object>
      </w:r>
      <w:r w:rsidR="000104F2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E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24"/>
        </w:rPr>
        <w:object w:dxaOrig="480" w:dyaOrig="660" w14:anchorId="08517D8A">
          <v:shape id="_x0000_i1041" type="#_x0000_t75" alt="" style="width:24.5pt;height:33.1pt;mso-width-percent:0;mso-height-percent:0;mso-width-percent:0;mso-height-percent:0" o:ole="">
            <v:imagedata r:id="rId20" o:title=""/>
          </v:shape>
          <o:OLEObject Type="Embed" ProgID="Equation.DSMT4" ShapeID="_x0000_i1041" DrawAspect="Content" ObjectID="_1767606713" r:id="rId21"/>
        </w:object>
      </w:r>
    </w:p>
    <w:p w14:paraId="04D43F19" w14:textId="77777777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5D85666A" w14:textId="3125D9AF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61B6E385" w14:textId="429C4405" w:rsidR="000104F2" w:rsidRPr="001B1582" w:rsidRDefault="000104F2" w:rsidP="005273CC">
      <w:pPr>
        <w:tabs>
          <w:tab w:val="left" w:pos="567"/>
          <w:tab w:val="left" w:pos="1026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8</w:t>
      </w:r>
      <w:r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64 357 000</m:t>
        </m:r>
        <m:r>
          <m:rPr>
            <m:sty m:val="bi"/>
          </m:rPr>
          <w:rPr>
            <w:rFonts w:ascii="Cambria Math" w:hAnsi="Cambria Math"/>
            <w:szCs w:val="20"/>
            <w:lang w:val="en-AU" w:eastAsia="en-AU"/>
          </w:rPr>
          <m:t xml:space="preserve"> </m:t>
        </m:r>
      </m:oMath>
      <w:r w:rsidRPr="001B1582">
        <w:rPr>
          <w:szCs w:val="20"/>
          <w:lang w:val="en-AU" w:eastAsia="en-AU"/>
        </w:rPr>
        <w:t xml:space="preserve">in </w:t>
      </w:r>
      <w:r w:rsidR="00647D1F" w:rsidRPr="001B1582">
        <w:rPr>
          <w:szCs w:val="20"/>
          <w:lang w:val="en-AU" w:eastAsia="en-AU"/>
        </w:rPr>
        <w:t xml:space="preserve">scientific notation correct </w:t>
      </w:r>
      <w:r w:rsidR="00F531C2" w:rsidRPr="001B1582">
        <w:rPr>
          <w:szCs w:val="20"/>
          <w:lang w:val="en-AU" w:eastAsia="en-AU"/>
        </w:rPr>
        <w:t>to 4 significant figures</w:t>
      </w:r>
      <w:r w:rsidR="00647D1F" w:rsidRPr="001B158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>is:</w:t>
      </w:r>
    </w:p>
    <w:p w14:paraId="40435E8D" w14:textId="77777777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738F1D03" w14:textId="0C2881B2" w:rsidR="00FB206F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A</w:t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64357×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10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</m:oMath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B</w:t>
      </w:r>
      <w:r w:rsidR="000104F2" w:rsidRPr="001B1582">
        <w:rPr>
          <w:b/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6.436×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10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C</w:t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6.4357×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10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</m:oMath>
      <w:r w:rsidR="00F531C2" w:rsidRPr="001B1582" w:rsidDel="00647D1F">
        <w:t xml:space="preserve"> </w:t>
      </w:r>
      <w:r w:rsidR="000104F2" w:rsidRPr="001B1582">
        <w:rPr>
          <w:szCs w:val="20"/>
          <w:lang w:val="en-AU" w:eastAsia="en-AU"/>
        </w:rPr>
        <w:tab/>
      </w:r>
    </w:p>
    <w:p w14:paraId="5458FB78" w14:textId="77777777" w:rsidR="00FB206F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szCs w:val="20"/>
          <w:lang w:val="en-AU" w:eastAsia="en-AU"/>
        </w:rPr>
      </w:pPr>
    </w:p>
    <w:p w14:paraId="74B3FC56" w14:textId="7E5712F8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D</w:t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6.435×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10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</m:oMath>
      <w:r w:rsidR="00F531C2" w:rsidRPr="001B1582" w:rsidDel="00647D1F">
        <w:t xml:space="preserve"> </w:t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E</w:t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6.436×1</m:t>
        </m:r>
        <m:sSup>
          <m:sSupPr>
            <m:ctrlPr>
              <w:rPr>
                <w:rFonts w:ascii="Cambria Math" w:hAnsi="Cambria Math"/>
                <w:bCs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0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7</m:t>
            </m:r>
          </m:sup>
        </m:sSup>
      </m:oMath>
      <w:r w:rsidR="00F531C2" w:rsidRPr="001B1582" w:rsidDel="00647D1F">
        <w:t xml:space="preserve"> </w:t>
      </w:r>
    </w:p>
    <w:p w14:paraId="37E475F7" w14:textId="77777777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528E4EFC" w14:textId="6D7FBD23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3878F39D" w14:textId="45B5ADE5" w:rsidR="000104F2" w:rsidRPr="001B1582" w:rsidRDefault="000104F2" w:rsidP="00FB206F">
      <w:pPr>
        <w:tabs>
          <w:tab w:val="left" w:pos="567"/>
          <w:tab w:val="left" w:pos="1026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9</w:t>
      </w:r>
      <w:r w:rsidRPr="001B1582">
        <w:rPr>
          <w:b/>
          <w:szCs w:val="20"/>
          <w:lang w:val="en-AU" w:eastAsia="en-AU"/>
        </w:rPr>
        <w:tab/>
      </w:r>
      <w:r w:rsidR="00F531C2" w:rsidRPr="001B1582">
        <w:t xml:space="preserve">The graphs  of </w:t>
      </w:r>
      <m:oMath>
        <m:r>
          <w:rPr>
            <w:rFonts w:ascii="Cambria Math" w:hAnsi="Cambria Math"/>
          </w:rPr>
          <m:t>y=</m:t>
        </m:r>
        <m:sSup>
          <m:sSupPr>
            <m:ctrlPr>
              <w:rPr>
                <w:rFonts w:ascii="Cambria Math" w:hAnsi="Cambria Math"/>
                <w:i/>
              </w:rPr>
            </m:ctrlPr>
          </m:sSupPr>
          <m:e>
            <m:r>
              <w:rPr>
                <w:rFonts w:ascii="Cambria Math" w:hAnsi="Cambria Math"/>
              </w:rPr>
              <m:t>3</m:t>
            </m:r>
          </m:e>
          <m:sup>
            <m:r>
              <w:rPr>
                <w:rFonts w:ascii="Cambria Math" w:hAnsi="Cambria Math"/>
              </w:rPr>
              <m:t>x</m:t>
            </m:r>
          </m:sup>
        </m:sSup>
      </m:oMath>
      <w:r w:rsidR="00F531C2" w:rsidRPr="001B1582">
        <w:t xml:space="preserve"> and </w:t>
      </w:r>
      <m:oMath>
        <m:r>
          <w:rPr>
            <w:rFonts w:ascii="Cambria Math" w:hAnsi="Cambria Math"/>
          </w:rPr>
          <m:t>y=</m:t>
        </m:r>
        <m:sSup>
          <m:sSupPr>
            <m:ctrlPr>
              <w:rPr>
                <w:rFonts w:ascii="Cambria Math" w:hAnsi="Cambria Math"/>
                <w:i/>
              </w:rPr>
            </m:ctrlPr>
          </m:sSupPr>
          <m:e>
            <m:r>
              <w:rPr>
                <w:rFonts w:ascii="Cambria Math" w:hAnsi="Cambria Math"/>
              </w:rPr>
              <m:t>2</m:t>
            </m:r>
          </m:e>
          <m:sup>
            <m:r>
              <w:rPr>
                <w:rFonts w:ascii="Cambria Math" w:hAnsi="Cambria Math"/>
              </w:rPr>
              <m:t>x</m:t>
            </m:r>
          </m:sup>
        </m:sSup>
      </m:oMath>
      <w:r w:rsidR="00F531C2" w:rsidRPr="001B1582">
        <w:t xml:space="preserve"> intersect at the point.</w:t>
      </w:r>
    </w:p>
    <w:p w14:paraId="13268E40" w14:textId="77777777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492BFA47" w14:textId="6EDDA171" w:rsidR="00FB206F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A</w:t>
      </w:r>
      <w:r w:rsidR="000104F2" w:rsidRPr="001B1582">
        <w:rPr>
          <w:b/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(1,0)</m:t>
        </m:r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B</w:t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(3,2)</m:t>
        </m:r>
      </m:oMath>
      <w:r w:rsidR="00F531C2" w:rsidRPr="001B1582" w:rsidDel="00647D1F">
        <w:t xml:space="preserve"> </w:t>
      </w:r>
      <w:r w:rsidR="000104F2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C</w:t>
      </w:r>
      <w:r w:rsidR="000104F2" w:rsidRPr="001B1582">
        <w:rPr>
          <w:b/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(2,3 )</m:t>
        </m:r>
      </m:oMath>
    </w:p>
    <w:p w14:paraId="372D4525" w14:textId="77777777" w:rsidR="00FB206F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szCs w:val="20"/>
          <w:lang w:val="en-AU" w:eastAsia="en-AU"/>
        </w:rPr>
      </w:pPr>
    </w:p>
    <w:p w14:paraId="5EC25DA1" w14:textId="2D2EFAF4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67"/>
        </w:tabs>
        <w:ind w:left="108"/>
        <w:rPr>
          <w:b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D</w:t>
      </w:r>
      <w:r w:rsidR="000104F2"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(0,1)</m:t>
        </m:r>
      </m:oMath>
      <w:r w:rsidRPr="001B1582">
        <w:rPr>
          <w:b/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E</w:t>
      </w:r>
      <w:r w:rsidR="000104F2" w:rsidRPr="001B1582">
        <w:rPr>
          <w:b/>
          <w:szCs w:val="20"/>
          <w:lang w:val="en-AU" w:eastAsia="en-AU"/>
        </w:rPr>
        <w:tab/>
      </w:r>
      <w:r w:rsidR="00F531C2" w:rsidRPr="001B1582">
        <w:rPr>
          <w:bCs/>
          <w:szCs w:val="20"/>
          <w:lang w:val="en-AU" w:eastAsia="en-AU"/>
        </w:rPr>
        <w:t>they do not intersect</w:t>
      </w:r>
      <w:r w:rsidR="00F531C2" w:rsidRPr="001B1582">
        <w:rPr>
          <w:b/>
          <w:szCs w:val="20"/>
          <w:lang w:val="en-AU" w:eastAsia="en-AU"/>
        </w:rPr>
        <w:t xml:space="preserve"> </w:t>
      </w:r>
    </w:p>
    <w:p w14:paraId="618EC460" w14:textId="77777777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2AAD775E" w14:textId="77777777" w:rsid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br w:type="page"/>
      </w:r>
    </w:p>
    <w:p w14:paraId="4B38EEFC" w14:textId="77777777" w:rsidR="001B1582" w:rsidRDefault="001B158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Cs w:val="20"/>
          <w:lang w:val="en-AU" w:eastAsia="en-AU"/>
        </w:rPr>
      </w:pPr>
    </w:p>
    <w:p w14:paraId="3D107D61" w14:textId="5BC90E5D" w:rsidR="00FB206F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10</w:t>
      </w:r>
      <w:r w:rsidR="00FB206F"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 xml:space="preserve">$70 000 is invested at 8% per annum. </w:t>
      </w:r>
    </w:p>
    <w:p w14:paraId="3CA6B84C" w14:textId="77777777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>Let $</w:t>
      </w:r>
      <w:r w:rsidR="000104F2" w:rsidRPr="001B1582">
        <w:rPr>
          <w:i/>
          <w:szCs w:val="20"/>
          <w:lang w:val="en-AU" w:eastAsia="en-AU"/>
        </w:rPr>
        <w:t>A</w:t>
      </w:r>
      <w:r w:rsidR="000104F2" w:rsidRPr="001B1582">
        <w:rPr>
          <w:szCs w:val="20"/>
          <w:lang w:val="en-AU" w:eastAsia="en-AU"/>
        </w:rPr>
        <w:t xml:space="preserve"> be the value of the investment after </w:t>
      </w:r>
      <w:r w:rsidR="000104F2" w:rsidRPr="001B1582">
        <w:rPr>
          <w:i/>
          <w:szCs w:val="20"/>
          <w:lang w:val="en-AU" w:eastAsia="en-AU"/>
        </w:rPr>
        <w:t>n</w:t>
      </w:r>
      <w:r w:rsidR="000104F2" w:rsidRPr="001B1582">
        <w:rPr>
          <w:szCs w:val="20"/>
          <w:lang w:val="en-AU" w:eastAsia="en-AU"/>
        </w:rPr>
        <w:t xml:space="preserve"> years.</w:t>
      </w:r>
    </w:p>
    <w:p w14:paraId="62F90F14" w14:textId="77777777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 xml:space="preserve">A rule connecting </w:t>
      </w:r>
      <w:r w:rsidR="000104F2" w:rsidRPr="001B1582">
        <w:rPr>
          <w:i/>
          <w:szCs w:val="20"/>
          <w:lang w:val="en-AU" w:eastAsia="en-AU"/>
        </w:rPr>
        <w:t>A</w:t>
      </w:r>
      <w:r w:rsidR="000104F2" w:rsidRPr="001B1582">
        <w:rPr>
          <w:szCs w:val="20"/>
          <w:lang w:val="en-AU" w:eastAsia="en-AU"/>
        </w:rPr>
        <w:t xml:space="preserve"> and </w:t>
      </w:r>
      <w:r w:rsidR="000104F2" w:rsidRPr="001B1582">
        <w:rPr>
          <w:i/>
          <w:szCs w:val="20"/>
          <w:lang w:val="en-AU" w:eastAsia="en-AU"/>
        </w:rPr>
        <w:t>n</w:t>
      </w:r>
      <w:r w:rsidR="000104F2" w:rsidRPr="001B1582">
        <w:rPr>
          <w:szCs w:val="20"/>
          <w:lang w:val="en-AU" w:eastAsia="en-AU"/>
        </w:rPr>
        <w:t xml:space="preserve"> is:</w:t>
      </w:r>
    </w:p>
    <w:p w14:paraId="07C45972" w14:textId="77777777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12A82277" w14:textId="77777777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691"/>
          <w:tab w:val="left" w:pos="6804"/>
          <w:tab w:val="left" w:pos="7258"/>
          <w:tab w:val="left" w:pos="7371"/>
          <w:tab w:val="left" w:pos="7938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A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10"/>
        </w:rPr>
        <w:object w:dxaOrig="1700" w:dyaOrig="360" w14:anchorId="1A6FF8D8">
          <v:shape id="_x0000_i1040" type="#_x0000_t75" alt="" style="width:83.5pt;height:18.7pt;mso-width-percent:0;mso-height-percent:0;mso-width-percent:0;mso-height-percent:0" o:ole="">
            <v:imagedata r:id="rId22" o:title=""/>
          </v:shape>
          <o:OLEObject Type="Embed" ProgID="Equation.DSMT4" ShapeID="_x0000_i1040" DrawAspect="Content" ObjectID="_1767606714" r:id="rId23"/>
        </w:object>
      </w:r>
      <w:r w:rsidR="000104F2"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B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10"/>
        </w:rPr>
        <w:object w:dxaOrig="1860" w:dyaOrig="360" w14:anchorId="54AA3D46">
          <v:shape id="_x0000_i1039" type="#_x0000_t75" alt="" style="width:92.15pt;height:18.7pt;mso-width-percent:0;mso-height-percent:0;mso-width-percent:0;mso-height-percent:0" o:ole="">
            <v:imagedata r:id="rId24" o:title=""/>
          </v:shape>
          <o:OLEObject Type="Embed" ProgID="Equation.DSMT4" ShapeID="_x0000_i1039" DrawAspect="Content" ObjectID="_1767606715" r:id="rId25"/>
        </w:object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C</w:t>
      </w:r>
      <w:r w:rsidR="000104F2" w:rsidRPr="001B1582">
        <w:rPr>
          <w:b/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10"/>
        </w:rPr>
        <w:object w:dxaOrig="1880" w:dyaOrig="360" w14:anchorId="21FD9939">
          <v:shape id="_x0000_i1038" type="#_x0000_t75" alt="" style="width:92.15pt;height:18.7pt;mso-width-percent:0;mso-height-percent:0;mso-width-percent:0;mso-height-percent:0" o:ole="">
            <v:imagedata r:id="rId26" o:title=""/>
          </v:shape>
          <o:OLEObject Type="Embed" ProgID="Equation.DSMT4" ShapeID="_x0000_i1038" DrawAspect="Content" ObjectID="_1767606716" r:id="rId27"/>
        </w:object>
      </w:r>
    </w:p>
    <w:p w14:paraId="573EDD9C" w14:textId="77777777" w:rsidR="000104F2" w:rsidRPr="001B1582" w:rsidRDefault="000104F2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ind w:left="108"/>
        <w:rPr>
          <w:szCs w:val="20"/>
          <w:lang w:val="en-AU" w:eastAsia="en-AU"/>
        </w:rPr>
      </w:pPr>
    </w:p>
    <w:p w14:paraId="21C89439" w14:textId="77777777" w:rsidR="000104F2" w:rsidRPr="001B1582" w:rsidRDefault="00FB206F" w:rsidP="00FB206F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691"/>
          <w:tab w:val="left" w:pos="6804"/>
          <w:tab w:val="left" w:pos="7258"/>
          <w:tab w:val="left" w:pos="7371"/>
          <w:tab w:val="left" w:pos="7938"/>
        </w:tabs>
        <w:ind w:left="108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D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10"/>
        </w:rPr>
        <w:object w:dxaOrig="1820" w:dyaOrig="360" w14:anchorId="18EBDDAD">
          <v:shape id="_x0000_i1037" type="#_x0000_t75" alt="" style="width:89.3pt;height:18.7pt;mso-width-percent:0;mso-height-percent:0;mso-width-percent:0;mso-height-percent:0" o:ole="">
            <v:imagedata r:id="rId28" o:title=""/>
          </v:shape>
          <o:OLEObject Type="Embed" ProgID="Equation.DSMT4" ShapeID="_x0000_i1037" DrawAspect="Content" ObjectID="_1767606717" r:id="rId29"/>
        </w:object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b/>
          <w:szCs w:val="20"/>
          <w:lang w:val="en-AU" w:eastAsia="en-AU"/>
        </w:rPr>
        <w:t>E</w:t>
      </w:r>
      <w:r w:rsidR="000104F2" w:rsidRPr="001B1582">
        <w:rPr>
          <w:b/>
          <w:szCs w:val="20"/>
          <w:lang w:val="en-AU" w:eastAsia="en-AU"/>
        </w:rPr>
        <w:tab/>
      </w:r>
      <w:r w:rsidR="007C28B3" w:rsidRPr="001C5817">
        <w:rPr>
          <w:noProof/>
          <w:position w:val="-10"/>
        </w:rPr>
        <w:object w:dxaOrig="1740" w:dyaOrig="360" w14:anchorId="2BA3F1A4">
          <v:shape id="_x0000_i1036" type="#_x0000_t75" alt="" style="width:86.4pt;height:18.7pt;mso-width-percent:0;mso-height-percent:0;mso-width-percent:0;mso-height-percent:0" o:ole="">
            <v:imagedata r:id="rId30" o:title=""/>
          </v:shape>
          <o:OLEObject Type="Embed" ProgID="Equation.DSMT4" ShapeID="_x0000_i1036" DrawAspect="Content" ObjectID="_1767606718" r:id="rId31"/>
        </w:object>
      </w:r>
      <w:r w:rsidR="000104F2" w:rsidRPr="001B1582">
        <w:rPr>
          <w:szCs w:val="20"/>
          <w:lang w:val="en-AU" w:eastAsia="en-AU"/>
        </w:rPr>
        <w:tab/>
      </w:r>
      <w:r w:rsidR="000104F2" w:rsidRPr="001B1582">
        <w:rPr>
          <w:szCs w:val="20"/>
          <w:lang w:val="en-AU" w:eastAsia="en-AU"/>
        </w:rPr>
        <w:tab/>
      </w:r>
    </w:p>
    <w:p w14:paraId="26EB0D6D" w14:textId="77777777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226EC359" w14:textId="77777777" w:rsidR="000104F2" w:rsidRPr="001B1582" w:rsidRDefault="000104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Cs w:val="20"/>
          <w:lang w:val="en-AU" w:eastAsia="en-AU"/>
        </w:rPr>
      </w:pPr>
    </w:p>
    <w:p w14:paraId="0E490261" w14:textId="77777777" w:rsidR="000104F2" w:rsidRPr="001B1582" w:rsidRDefault="000104F2" w:rsidP="005273CC">
      <w:pPr>
        <w:tabs>
          <w:tab w:val="left" w:pos="567"/>
        </w:tabs>
        <w:rPr>
          <w:szCs w:val="20"/>
          <w:lang w:val="en-AU" w:eastAsia="en-AU"/>
        </w:rPr>
      </w:pPr>
    </w:p>
    <w:p w14:paraId="21ECFCEF" w14:textId="77777777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1BB0316C" w14:textId="77777777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5164B27B" w14:textId="7E5E3103" w:rsidR="00EF455A" w:rsidRPr="001B1582" w:rsidRDefault="00DD242F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rFonts w:eastAsia="Cambria"/>
        </w:rPr>
      </w:pPr>
      <w:r w:rsidRPr="001B1582">
        <w:br w:type="page"/>
      </w:r>
      <w:r w:rsidR="006C4BF2" w:rsidRPr="001B1582">
        <w:rPr>
          <w:b/>
          <w:sz w:val="32"/>
        </w:rPr>
        <w:lastRenderedPageBreak/>
        <w:t>Part B – Short-answer</w:t>
      </w:r>
      <w:r w:rsidR="006C4BF2" w:rsidRPr="001B1582">
        <w:rPr>
          <w:rFonts w:eastAsia="Cambria"/>
        </w:rPr>
        <w:tab/>
      </w:r>
      <w:r w:rsidR="006C4BF2" w:rsidRPr="001B1582">
        <w:rPr>
          <w:rFonts w:eastAsia="Cambria"/>
        </w:rPr>
        <w:tab/>
      </w:r>
      <w:r w:rsidR="006C4BF2" w:rsidRPr="001B1582">
        <w:rPr>
          <w:rFonts w:eastAsia="Cambria"/>
        </w:rPr>
        <w:tab/>
      </w:r>
      <w:r w:rsidR="006C4BF2" w:rsidRPr="001B1582">
        <w:rPr>
          <w:rFonts w:eastAsia="Cambria"/>
        </w:rPr>
        <w:tab/>
      </w:r>
      <w:r w:rsidR="006C4BF2" w:rsidRPr="001B1582">
        <w:rPr>
          <w:rFonts w:eastAsia="Cambria"/>
        </w:rPr>
        <w:tab/>
      </w:r>
      <w:r w:rsidR="006C4BF2" w:rsidRPr="001B1582">
        <w:rPr>
          <w:rFonts w:eastAsia="Cambria"/>
        </w:rPr>
        <w:tab/>
      </w:r>
      <w:r w:rsidR="001C5817" w:rsidRPr="001B1582">
        <w:rPr>
          <w:rFonts w:eastAsia="Cambria"/>
        </w:rPr>
        <w:tab/>
      </w:r>
      <w:r w:rsidR="001C5817" w:rsidRPr="001B1582">
        <w:rPr>
          <w:rFonts w:eastAsia="Cambria"/>
        </w:rPr>
        <w:tab/>
        <w:t xml:space="preserve">         </w:t>
      </w:r>
      <w:r w:rsidR="006C4BF2" w:rsidRPr="001B1582">
        <w:rPr>
          <w:rFonts w:eastAsia="Cambria"/>
        </w:rPr>
        <w:t>(2</w:t>
      </w:r>
      <w:r w:rsidR="00BA40AF" w:rsidRPr="001B1582">
        <w:rPr>
          <w:rFonts w:eastAsia="Cambria"/>
        </w:rPr>
        <w:t>4</w:t>
      </w:r>
      <w:r w:rsidR="006C4BF2" w:rsidRPr="001B1582">
        <w:rPr>
          <w:rFonts w:eastAsia="Cambria"/>
        </w:rPr>
        <w:t xml:space="preserve"> marks)</w:t>
      </w:r>
    </w:p>
    <w:p w14:paraId="1F200602" w14:textId="7E8B4024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color w:val="FF00FF"/>
        </w:rPr>
      </w:pPr>
      <w:bookmarkStart w:id="0" w:name="_Hlk8794080"/>
      <w:bookmarkStart w:id="1" w:name="_Hlk8792539"/>
    </w:p>
    <w:bookmarkEnd w:id="0"/>
    <w:bookmarkEnd w:id="1"/>
    <w:p w14:paraId="2A932EBA" w14:textId="77777777" w:rsidR="00FB206F" w:rsidRPr="001B1582" w:rsidRDefault="00FB206F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1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>Simplify the following.</w:t>
      </w:r>
    </w:p>
    <w:p w14:paraId="6B7471A8" w14:textId="77777777" w:rsidR="00FB206F" w:rsidRPr="001B1582" w:rsidRDefault="00FB206F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6D391CEF" w14:textId="12130449" w:rsidR="00FB206F" w:rsidRPr="001B1582" w:rsidRDefault="00FB206F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12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6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×5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a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</m:oMath>
      <w:r w:rsidR="00934530" w:rsidRPr="001B1582" w:rsidDel="00F531C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7D6DCE"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w:r w:rsidR="00ED4D9A" w:rsidRPr="001B1582">
        <w:rPr>
          <w:szCs w:val="20"/>
          <w:lang w:val="en-AU" w:eastAsia="en-AU"/>
        </w:rPr>
        <w:t xml:space="preserve"> </w:t>
      </w:r>
      <m:oMath>
        <m:r>
          <w:rPr>
            <w:rFonts w:ascii="Cambria Math" w:hAnsi="Cambria Math"/>
            <w:szCs w:val="20"/>
            <w:lang w:val="en-AU" w:eastAsia="en-AU"/>
          </w:rPr>
          <m:t>16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m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6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÷8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m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4</m:t>
            </m:r>
          </m:sup>
        </m:sSup>
      </m:oMath>
    </w:p>
    <w:p w14:paraId="4317F409" w14:textId="77777777" w:rsidR="00FB206F" w:rsidRPr="001B1582" w:rsidRDefault="00FB206F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08F9D6D0" w14:textId="77777777" w:rsidR="00FB206F" w:rsidRPr="001B1582" w:rsidRDefault="00FB206F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0D7000" w:rsidRPr="001B1582">
        <w:rPr>
          <w:szCs w:val="20"/>
          <w:lang w:val="en-AU" w:eastAsia="en-AU"/>
        </w:rPr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="000D7000"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73B29F5C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2698764C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44560831" w14:textId="4CDF3E2D" w:rsidR="00FB206F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FB206F" w:rsidRPr="001B1582">
        <w:rPr>
          <w:szCs w:val="20"/>
          <w:lang w:val="en-AU" w:eastAsia="en-AU"/>
        </w:rPr>
        <w:tab/>
      </w:r>
      <w:r w:rsidR="00FB206F" w:rsidRPr="001B1582">
        <w:rPr>
          <w:szCs w:val="20"/>
          <w:lang w:val="en-AU" w:eastAsia="en-AU"/>
        </w:rPr>
        <w:tab/>
      </w:r>
    </w:p>
    <w:p w14:paraId="4FDB2BFC" w14:textId="0D81BA13" w:rsidR="00ED4D9A" w:rsidRPr="001B1582" w:rsidRDefault="00ED4D9A" w:rsidP="00ED4D9A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c</w:t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d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-11</m:t>
                </m:r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a</m:t>
                    </m:r>
                  </m:e>
                  <m:sup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6</m:t>
                    </m:r>
                  </m:sup>
                </m:sSup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b</m:t>
                    </m:r>
                  </m:e>
                  <m:sup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2</m:t>
                    </m:r>
                  </m:sup>
                </m:sSup>
              </m:e>
            </m:d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2</m:t>
            </m:r>
          </m:sup>
        </m:sSup>
      </m:oMath>
      <w:r w:rsidR="00934530" w:rsidRPr="001B1582" w:rsidDel="00F531C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d</w:t>
      </w:r>
      <w:r w:rsidRPr="001B1582">
        <w:rPr>
          <w:szCs w:val="20"/>
          <w:lang w:val="en-AU" w:eastAsia="en-AU"/>
        </w:rPr>
        <w:tab/>
      </w:r>
      <m:oMath>
        <m:r>
          <w:rPr>
            <w:rFonts w:ascii="Cambria Math" w:hAnsi="Cambria Math"/>
            <w:szCs w:val="20"/>
            <w:lang w:val="en-AU" w:eastAsia="en-AU"/>
          </w:rPr>
          <m:t>7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x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0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dPr>
              <m:e>
                <m:r>
                  <w:rPr>
                    <w:rFonts w:ascii="Cambria Math" w:hAnsi="Cambria Math"/>
                    <w:szCs w:val="20"/>
                    <w:lang w:val="en-AU" w:eastAsia="en-AU"/>
                  </w:rPr>
                  <m:t>3x</m:t>
                </m:r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y</m:t>
                    </m:r>
                  </m:e>
                  <m:sup>
                    <m:r>
                      <w:rPr>
                        <w:rFonts w:ascii="Cambria Math" w:hAnsi="Cambria Math"/>
                        <w:szCs w:val="20"/>
                        <w:lang w:val="en-AU" w:eastAsia="en-AU"/>
                      </w:rPr>
                      <m:t>2</m:t>
                    </m:r>
                  </m:sup>
                </m:sSup>
              </m:e>
            </m:d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0</m:t>
            </m:r>
          </m:sup>
        </m:sSup>
      </m:oMath>
      <w:r w:rsidR="00934530" w:rsidRPr="001B1582" w:rsidDel="00F531C2">
        <w:rPr>
          <w:szCs w:val="20"/>
          <w:lang w:val="en-AU" w:eastAsia="en-AU"/>
        </w:rPr>
        <w:t xml:space="preserve"> </w:t>
      </w:r>
    </w:p>
    <w:p w14:paraId="26334A2D" w14:textId="77777777" w:rsidR="00ED4D9A" w:rsidRPr="001B1582" w:rsidRDefault="00ED4D9A" w:rsidP="00ED4D9A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8B15BD8" w14:textId="77777777" w:rsidR="00ED4D9A" w:rsidRPr="001B1582" w:rsidRDefault="00ED4D9A" w:rsidP="00ED4D9A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671D297C" w14:textId="77777777" w:rsidR="00ED4D9A" w:rsidRPr="001B1582" w:rsidRDefault="00ED4D9A" w:rsidP="00ED4D9A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64CD66D7" w14:textId="77777777" w:rsidR="00ED4D9A" w:rsidRPr="001B1582" w:rsidRDefault="00ED4D9A" w:rsidP="00ED4D9A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29E845DB" w14:textId="6DAAA9A1" w:rsidR="00ED4D9A" w:rsidRPr="001B1582" w:rsidRDefault="00ED4D9A" w:rsidP="00E01696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D537E86" w14:textId="2DBAE432" w:rsidR="00ED4D9A" w:rsidRPr="001B1582" w:rsidRDefault="00ED4D9A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 xml:space="preserve">(4 </w:t>
      </w:r>
      <w:r w:rsidRPr="001B1582">
        <w:rPr>
          <w:szCs w:val="20"/>
          <w:lang w:val="en-AU" w:eastAsia="en-AU"/>
        </w:rPr>
        <w:sym w:font="Symbol" w:char="F0B4"/>
      </w:r>
      <w:r w:rsidRPr="001B1582">
        <w:rPr>
          <w:szCs w:val="20"/>
          <w:lang w:val="en-AU" w:eastAsia="en-AU"/>
        </w:rPr>
        <w:t xml:space="preserve"> 1 = 4 marks)</w:t>
      </w:r>
    </w:p>
    <w:p w14:paraId="1494979E" w14:textId="77777777" w:rsidR="00EF455A" w:rsidRPr="001B1582" w:rsidRDefault="00EF455A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23894637" w14:textId="2D1CD035" w:rsidR="000D7000" w:rsidRPr="001B1582" w:rsidRDefault="007D6DCE" w:rsidP="005273CC">
      <w:pPr>
        <w:tabs>
          <w:tab w:val="left" w:pos="567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2</w:t>
      </w:r>
      <w:r w:rsidR="000D7000" w:rsidRPr="001B1582">
        <w:rPr>
          <w:b/>
          <w:szCs w:val="20"/>
          <w:lang w:val="en-AU" w:eastAsia="en-AU"/>
        </w:rPr>
        <w:tab/>
      </w:r>
      <w:r w:rsidR="000D7000" w:rsidRPr="001B1582">
        <w:rPr>
          <w:szCs w:val="20"/>
          <w:lang w:val="en-AU" w:eastAsia="en-AU"/>
        </w:rPr>
        <w:t>Simplify the following using the index laws.</w:t>
      </w:r>
    </w:p>
    <w:p w14:paraId="64578033" w14:textId="77777777" w:rsidR="000D7000" w:rsidRPr="001B1582" w:rsidRDefault="000D7000" w:rsidP="005273CC">
      <w:pPr>
        <w:tabs>
          <w:tab w:val="left" w:pos="567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0BDE04AA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1300" w:dyaOrig="360" w14:anchorId="4BAF8790">
          <v:shape id="_x0000_i1035" type="#_x0000_t75" alt="" style="width:64.8pt;height:18.7pt;mso-width-percent:0;mso-height-percent:0;mso-width-percent:0;mso-height-percent:0" o:ole="">
            <v:imagedata r:id="rId32" o:title=""/>
          </v:shape>
          <o:OLEObject Type="Embed" ProgID="Equation.DSMT4" ShapeID="_x0000_i1035" DrawAspect="Content" ObjectID="_1767606719" r:id="rId33"/>
        </w:objec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6"/>
          <w:szCs w:val="20"/>
          <w:lang w:val="en-AU" w:eastAsia="en-AU"/>
        </w:rPr>
        <w:object w:dxaOrig="1359" w:dyaOrig="320" w14:anchorId="27F08391">
          <v:shape id="_x0000_i1034" type="#_x0000_t75" alt="" style="width:67.7pt;height:15.85pt;mso-width-percent:0;mso-height-percent:0;mso-width-percent:0;mso-height-percent:0" o:ole="">
            <v:imagedata r:id="rId34" o:title=""/>
          </v:shape>
          <o:OLEObject Type="Embed" ProgID="Equation.DSMT4" ShapeID="_x0000_i1034" DrawAspect="Content" ObjectID="_1767606720" r:id="rId35"/>
        </w:object>
      </w:r>
    </w:p>
    <w:p w14:paraId="5F65A2F5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5929697E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24C0F47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96F7670" w14:textId="1A99667F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09FDC425" w14:textId="77777777" w:rsidR="00B93112" w:rsidRPr="001B1582" w:rsidRDefault="00B93112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32C9CAA9" w14:textId="44CC1982" w:rsidR="000D7000" w:rsidRPr="001B1582" w:rsidRDefault="000D700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c</w:t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dPr>
              <m:e>
                <m:r>
                  <w:rPr>
                    <w:rFonts w:ascii="Cambria Math"/>
                    <w:szCs w:val="20"/>
                    <w:lang w:val="en-AU" w:eastAsia="en-AU"/>
                  </w:rPr>
                  <m:t>2</m:t>
                </m:r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/>
                        <w:szCs w:val="20"/>
                        <w:lang w:val="en-AU" w:eastAsia="en-AU"/>
                      </w:rPr>
                      <m:t>x</m:t>
                    </m:r>
                  </m:e>
                  <m:sup>
                    <m:r>
                      <w:rPr>
                        <w:rFonts w:ascii="Cambria Math"/>
                        <w:szCs w:val="20"/>
                        <w:lang w:val="en-AU" w:eastAsia="en-AU"/>
                      </w:rPr>
                      <m:t>2</m:t>
                    </m:r>
                  </m:sup>
                </m:sSup>
              </m:e>
            </m:d>
          </m:e>
          <m:sup>
            <m:r>
              <w:rPr>
                <w:rFonts w:ascii="Cambria Math"/>
                <w:szCs w:val="20"/>
                <w:lang w:val="en-AU" w:eastAsia="en-AU"/>
              </w:rPr>
              <m:t>3</m:t>
            </m:r>
          </m:sup>
        </m:sSup>
        <m:r>
          <w:rPr>
            <w:rFonts w:ascii="Cambria Math" w:hAnsi="Cambria Math"/>
            <w:szCs w:val="20"/>
            <w:lang w:val="en-AU" w:eastAsia="en-AU"/>
          </w:rPr>
          <m:t>×</m:t>
        </m:r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d>
              <m:dPr>
                <m:ctrlPr>
                  <w:rPr>
                    <w:rFonts w:ascii="Cambria Math" w:hAnsi="Cambria Math"/>
                    <w:i/>
                    <w:szCs w:val="20"/>
                    <w:lang w:val="en-AU" w:eastAsia="en-AU"/>
                  </w:rPr>
                </m:ctrlPr>
              </m:dPr>
              <m:e>
                <m:r>
                  <w:rPr>
                    <w:rFonts w:ascii="Cambria Math"/>
                    <w:szCs w:val="20"/>
                    <w:lang w:val="en-AU" w:eastAsia="en-AU"/>
                  </w:rPr>
                  <m:t>4</m:t>
                </m:r>
                <m:sSup>
                  <m:sSupPr>
                    <m:ctrlPr>
                      <w:rPr>
                        <w:rFonts w:ascii="Cambria Math" w:hAnsi="Cambria Math"/>
                        <w:i/>
                        <w:szCs w:val="20"/>
                        <w:lang w:val="en-AU" w:eastAsia="en-AU"/>
                      </w:rPr>
                    </m:ctrlPr>
                  </m:sSupPr>
                  <m:e>
                    <m:r>
                      <w:rPr>
                        <w:rFonts w:ascii="Cambria Math"/>
                        <w:szCs w:val="20"/>
                        <w:lang w:val="en-AU" w:eastAsia="en-AU"/>
                      </w:rPr>
                      <m:t>x</m:t>
                    </m:r>
                  </m:e>
                  <m:sup>
                    <m:r>
                      <w:rPr>
                        <w:rFonts w:ascii="Cambria Math"/>
                        <w:szCs w:val="20"/>
                        <w:lang w:val="en-AU" w:eastAsia="en-AU"/>
                      </w:rPr>
                      <m:t>6</m:t>
                    </m:r>
                  </m:sup>
                </m:sSup>
              </m:e>
            </m:d>
          </m:e>
          <m:sup>
            <m:r>
              <w:rPr>
                <w:rFonts w:ascii="Cambria Math"/>
                <w:szCs w:val="20"/>
                <w:lang w:val="en-AU" w:eastAsia="en-AU"/>
              </w:rPr>
              <m:t>2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d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32"/>
          <w:szCs w:val="20"/>
          <w:lang w:val="en-AU" w:eastAsia="en-AU"/>
        </w:rPr>
        <w:object w:dxaOrig="760" w:dyaOrig="800" w14:anchorId="4269F64C">
          <v:shape id="_x0000_i1033" type="#_x0000_t75" alt="" style="width:37.45pt;height:40.3pt;mso-width-percent:0;mso-height-percent:0;mso-width-percent:0;mso-height-percent:0" o:ole="">
            <v:imagedata r:id="rId36" o:title=""/>
          </v:shape>
          <o:OLEObject Type="Embed" ProgID="Equation.DSMT4" ShapeID="_x0000_i1033" DrawAspect="Content" ObjectID="_1767606721" r:id="rId37"/>
        </w:object>
      </w:r>
    </w:p>
    <w:p w14:paraId="3AE9AC38" w14:textId="77777777" w:rsidR="00E01696" w:rsidRPr="001B1582" w:rsidRDefault="00E01696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2F347083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09CD0DEA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A9B769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6306BC5E" w14:textId="21A4AA59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4753EFD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 xml:space="preserve">(4 </w:t>
      </w:r>
      <w:r w:rsidRPr="001B1582">
        <w:rPr>
          <w:szCs w:val="20"/>
          <w:lang w:val="en-AU" w:eastAsia="en-AU"/>
        </w:rPr>
        <w:sym w:font="Symbol" w:char="F0B4"/>
      </w:r>
      <w:r w:rsidRPr="001B1582">
        <w:rPr>
          <w:szCs w:val="20"/>
          <w:lang w:val="en-AU" w:eastAsia="en-AU"/>
        </w:rPr>
        <w:t xml:space="preserve"> 1 = 4 marks)</w:t>
      </w:r>
    </w:p>
    <w:p w14:paraId="70FE256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</w:p>
    <w:p w14:paraId="60EDFB25" w14:textId="77777777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sz w:val="2"/>
        </w:rPr>
      </w:pPr>
    </w:p>
    <w:p w14:paraId="24C897BB" w14:textId="675D0B7E" w:rsidR="000D7000" w:rsidRPr="001B1582" w:rsidRDefault="007D6DCE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3</w:t>
      </w:r>
      <w:r w:rsidR="000D7000" w:rsidRPr="001B1582">
        <w:rPr>
          <w:b/>
          <w:szCs w:val="20"/>
          <w:lang w:val="en-AU" w:eastAsia="en-AU"/>
        </w:rPr>
        <w:tab/>
        <w:t>a</w:t>
      </w:r>
      <w:r w:rsidR="000D7000" w:rsidRPr="001B1582">
        <w:rPr>
          <w:szCs w:val="20"/>
          <w:lang w:val="en-AU" w:eastAsia="en-AU"/>
        </w:rPr>
        <w:tab/>
        <w:t>Write these numbers as a basic numeral.</w:t>
      </w:r>
    </w:p>
    <w:p w14:paraId="3E7199E1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79A50873" w14:textId="51829CA5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91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C62450"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i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1160" w:dyaOrig="360" w14:anchorId="761A9D8B">
          <v:shape id="_x0000_i1032" type="#_x0000_t75" alt="" style="width:57.6pt;height:18.7pt;mso-width-percent:0;mso-height-percent:0;mso-width-percent:0;mso-height-percent:0" o:ole="">
            <v:imagedata r:id="rId38" o:title=""/>
          </v:shape>
          <o:OLEObject Type="Embed" ProgID="Equation.DSMT4" ShapeID="_x0000_i1032" DrawAspect="Content" ObjectID="_1767606722" r:id="rId39"/>
        </w:object>
      </w:r>
      <w:r w:rsidRPr="001B1582">
        <w:rPr>
          <w:szCs w:val="20"/>
          <w:lang w:val="en-AU" w:eastAsia="en-AU"/>
        </w:rPr>
        <w:t>_________________________</w:t>
      </w:r>
      <w:r w:rsidR="00C62450" w:rsidRPr="001B1582">
        <w:rPr>
          <w:szCs w:val="20"/>
          <w:lang w:val="en-AU" w:eastAsia="en-AU"/>
        </w:rPr>
        <w:t xml:space="preserve">  </w:t>
      </w:r>
      <w:r w:rsidRPr="001B1582">
        <w:rPr>
          <w:b/>
          <w:szCs w:val="20"/>
          <w:lang w:val="en-AU" w:eastAsia="en-AU"/>
        </w:rPr>
        <w:t>ii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999" w:dyaOrig="360" w14:anchorId="761AD8D3">
          <v:shape id="_x0000_i1031" type="#_x0000_t75" alt="" style="width:48.95pt;height:18.7pt;mso-width-percent:0;mso-height-percent:0;mso-width-percent:0;mso-height-percent:0" o:ole="">
            <v:imagedata r:id="rId40" o:title=""/>
          </v:shape>
          <o:OLEObject Type="Embed" ProgID="Equation.DSMT4" ShapeID="_x0000_i1031" DrawAspect="Content" ObjectID="_1767606723" r:id="rId41"/>
        </w:object>
      </w:r>
      <w:r w:rsidRPr="001B1582">
        <w:rPr>
          <w:szCs w:val="20"/>
          <w:lang w:val="en-AU" w:eastAsia="en-AU"/>
        </w:rPr>
        <w:tab/>
        <w:t>_____________________</w:t>
      </w:r>
      <w:r w:rsidR="00C62450" w:rsidRPr="001B1582">
        <w:rPr>
          <w:szCs w:val="20"/>
          <w:lang w:val="en-AU" w:eastAsia="en-AU"/>
        </w:rPr>
        <w:t>___</w:t>
      </w:r>
    </w:p>
    <w:p w14:paraId="5284B5F6" w14:textId="01C0C32B" w:rsidR="00C6245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28EBA2B6" w14:textId="77777777" w:rsidR="00B93112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</w:p>
    <w:p w14:paraId="5B40EB89" w14:textId="72CDE19A" w:rsidR="000D7000" w:rsidRPr="001B1582" w:rsidRDefault="00B93112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</w:r>
      <w:r w:rsidR="000D7000" w:rsidRPr="001B1582">
        <w:rPr>
          <w:b/>
          <w:szCs w:val="20"/>
          <w:lang w:val="en-AU" w:eastAsia="en-AU"/>
        </w:rPr>
        <w:t>b</w:t>
      </w:r>
      <w:r w:rsidR="000D7000" w:rsidRPr="001B1582">
        <w:rPr>
          <w:szCs w:val="20"/>
          <w:lang w:val="en-AU" w:eastAsia="en-AU"/>
        </w:rPr>
        <w:tab/>
        <w:t>Write these numbers using scientific notation.</w:t>
      </w:r>
    </w:p>
    <w:p w14:paraId="6498CA7F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67903969" w14:textId="2F4E1F60" w:rsidR="000D7000" w:rsidRPr="001B1582" w:rsidRDefault="000D7000" w:rsidP="00C6245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91"/>
          <w:tab w:val="left" w:pos="6237"/>
          <w:tab w:val="left" w:pos="6804"/>
          <w:tab w:val="left" w:pos="7371"/>
          <w:tab w:val="left" w:pos="7938"/>
          <w:tab w:val="left" w:pos="8505"/>
        </w:tabs>
        <w:spacing w:line="360" w:lineRule="auto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i</w:t>
      </w:r>
      <w:r w:rsidRPr="001B1582">
        <w:rPr>
          <w:szCs w:val="20"/>
          <w:lang w:val="en-AU" w:eastAsia="en-AU"/>
        </w:rPr>
        <w:tab/>
        <w:t>820300</w:t>
      </w:r>
      <w:r w:rsidRPr="001B1582">
        <w:rPr>
          <w:szCs w:val="20"/>
          <w:lang w:val="en-AU" w:eastAsia="en-AU"/>
        </w:rPr>
        <w:tab/>
        <w:t>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ii</w:t>
      </w:r>
      <w:r w:rsidRPr="001B1582">
        <w:rPr>
          <w:szCs w:val="20"/>
          <w:lang w:val="en-AU" w:eastAsia="en-AU"/>
        </w:rPr>
        <w:tab/>
        <w:t>0.00016</w:t>
      </w:r>
      <w:r w:rsidRPr="001B1582">
        <w:rPr>
          <w:szCs w:val="20"/>
          <w:lang w:val="en-AU" w:eastAsia="en-AU"/>
        </w:rPr>
        <w:tab/>
      </w:r>
      <w:r w:rsidR="00C62450" w:rsidRPr="001B1582">
        <w:rPr>
          <w:szCs w:val="20"/>
          <w:lang w:val="en-AU" w:eastAsia="en-AU"/>
        </w:rPr>
        <w:t>________________________</w:t>
      </w:r>
    </w:p>
    <w:p w14:paraId="22F75EC4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06FB5515" w14:textId="77777777" w:rsidR="00EF455A" w:rsidRPr="001B1582" w:rsidRDefault="000D7000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 xml:space="preserve">(4 </w:t>
      </w:r>
      <w:r w:rsidRPr="001B1582">
        <w:rPr>
          <w:szCs w:val="20"/>
          <w:lang w:val="en-AU" w:eastAsia="en-AU"/>
        </w:rPr>
        <w:sym w:font="Symbol" w:char="F0B4"/>
      </w:r>
      <w:r w:rsidRPr="001B1582">
        <w:rPr>
          <w:szCs w:val="20"/>
          <w:lang w:val="en-AU" w:eastAsia="en-AU"/>
        </w:rPr>
        <w:t xml:space="preserve"> 1 = 4 marks)</w:t>
      </w:r>
    </w:p>
    <w:p w14:paraId="72FBABDE" w14:textId="64FB6950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29580D16" w14:textId="77777777" w:rsidR="001B1582" w:rsidRDefault="001B1582" w:rsidP="005273CC">
      <w:pPr>
        <w:tabs>
          <w:tab w:val="left" w:pos="567"/>
          <w:tab w:val="left" w:pos="1026"/>
        </w:tabs>
        <w:rPr>
          <w:b/>
          <w:szCs w:val="20"/>
          <w:lang w:val="en-AU" w:eastAsia="en-AU"/>
        </w:rPr>
      </w:pPr>
    </w:p>
    <w:p w14:paraId="7E88B6F7" w14:textId="77777777" w:rsidR="001B1582" w:rsidRDefault="001B1582" w:rsidP="005273CC">
      <w:pPr>
        <w:tabs>
          <w:tab w:val="left" w:pos="567"/>
          <w:tab w:val="left" w:pos="1026"/>
        </w:tabs>
        <w:rPr>
          <w:b/>
          <w:szCs w:val="20"/>
          <w:lang w:val="en-AU" w:eastAsia="en-AU"/>
        </w:rPr>
      </w:pPr>
    </w:p>
    <w:p w14:paraId="3BFD480E" w14:textId="31FAD34B" w:rsidR="000D7000" w:rsidRPr="001B1582" w:rsidRDefault="007D6DCE" w:rsidP="005273CC">
      <w:pPr>
        <w:tabs>
          <w:tab w:val="left" w:pos="567"/>
          <w:tab w:val="left" w:pos="1026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4</w:t>
      </w:r>
      <w:r w:rsidR="000D7000" w:rsidRPr="001B1582">
        <w:rPr>
          <w:b/>
          <w:szCs w:val="20"/>
          <w:lang w:val="en-AU" w:eastAsia="en-AU"/>
        </w:rPr>
        <w:tab/>
      </w:r>
      <w:r w:rsidR="000D7000" w:rsidRPr="001B1582">
        <w:rPr>
          <w:szCs w:val="20"/>
          <w:lang w:val="en-AU" w:eastAsia="en-AU"/>
        </w:rPr>
        <w:t>Evaluate the following without a calculator.</w:t>
      </w:r>
    </w:p>
    <w:p w14:paraId="7EC203D8" w14:textId="77777777" w:rsidR="000D7000" w:rsidRPr="001B1582" w:rsidRDefault="000D7000" w:rsidP="005273CC">
      <w:pPr>
        <w:tabs>
          <w:tab w:val="left" w:pos="567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741A6F99" w14:textId="599A53E3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3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-1</m:t>
            </m:r>
          </m:sup>
        </m:sSup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 w:hAnsi="Cambria Math"/>
                <w:szCs w:val="20"/>
                <w:lang w:val="en-AU" w:eastAsia="en-AU"/>
              </w:rPr>
              <m:t>5</m:t>
            </m:r>
          </m:e>
          <m:sup>
            <m:r>
              <w:rPr>
                <w:rFonts w:ascii="Cambria Math" w:hAnsi="Cambria Math"/>
                <w:szCs w:val="20"/>
                <w:lang w:val="en-AU" w:eastAsia="en-AU"/>
              </w:rPr>
              <m:t>-2</m:t>
            </m:r>
          </m:sup>
        </m:sSup>
      </m:oMath>
      <w:r w:rsidR="00934530" w:rsidRPr="001B1582" w:rsidDel="00934530">
        <w:rPr>
          <w:szCs w:val="20"/>
          <w:lang w:val="en-AU" w:eastAsia="en-AU"/>
        </w:rPr>
        <w:t xml:space="preserve"> </w:t>
      </w:r>
    </w:p>
    <w:p w14:paraId="353843C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4A8D2B9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24CE3B30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16C17988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176008C3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5A3CD6B6" w14:textId="77777777" w:rsidR="000D7000" w:rsidRPr="001B1582" w:rsidRDefault="000D7000" w:rsidP="000D700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 xml:space="preserve">(2 </w:t>
      </w:r>
      <w:r w:rsidRPr="001B1582">
        <w:rPr>
          <w:szCs w:val="20"/>
          <w:lang w:val="en-AU" w:eastAsia="en-AU"/>
        </w:rPr>
        <w:sym w:font="Symbol" w:char="F0B4"/>
      </w:r>
      <w:r w:rsidRPr="001B1582">
        <w:rPr>
          <w:szCs w:val="20"/>
          <w:lang w:val="en-AU" w:eastAsia="en-AU"/>
        </w:rPr>
        <w:t xml:space="preserve"> 1 = 2 marks)</w:t>
      </w:r>
    </w:p>
    <w:p w14:paraId="6B05F4F5" w14:textId="109105AF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</w:p>
    <w:p w14:paraId="5E9349F9" w14:textId="068674C0" w:rsidR="000D7000" w:rsidRPr="001B1582" w:rsidRDefault="007D6DCE" w:rsidP="005273CC">
      <w:pPr>
        <w:tabs>
          <w:tab w:val="left" w:pos="567"/>
          <w:tab w:val="left" w:pos="1026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5</w:t>
      </w:r>
      <w:r w:rsidR="000D7000" w:rsidRPr="001B1582">
        <w:rPr>
          <w:b/>
          <w:szCs w:val="20"/>
          <w:lang w:val="en-AU" w:eastAsia="en-AU"/>
        </w:rPr>
        <w:tab/>
      </w:r>
      <w:r w:rsidR="00934530" w:rsidRPr="001B1582">
        <w:rPr>
          <w:szCs w:val="20"/>
          <w:lang w:val="en-AU" w:eastAsia="en-AU"/>
        </w:rPr>
        <w:t>Express each of the following as a logarithm.</w:t>
      </w:r>
    </w:p>
    <w:p w14:paraId="5389AFBF" w14:textId="2EA7B72D" w:rsidR="000D7000" w:rsidRPr="001B1582" w:rsidRDefault="000D7000" w:rsidP="001B1582">
      <w:pPr>
        <w:tabs>
          <w:tab w:val="left" w:pos="567"/>
          <w:tab w:val="left" w:pos="5040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1B1582" w:rsidRPr="001B1582">
        <w:rPr>
          <w:szCs w:val="20"/>
          <w:lang w:val="en-AU" w:eastAsia="en-AU"/>
        </w:rPr>
        <w:tab/>
      </w:r>
    </w:p>
    <w:p w14:paraId="64280781" w14:textId="12C70F6C" w:rsidR="000D7000" w:rsidRPr="001B1582" w:rsidRDefault="000D700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/>
                <w:szCs w:val="20"/>
                <w:lang w:val="en-AU" w:eastAsia="en-AU"/>
              </w:rPr>
              <m:t>2</m:t>
            </m:r>
          </m:e>
          <m:sup>
            <m:r>
              <w:rPr>
                <w:rFonts w:ascii="Cambria Math"/>
                <w:szCs w:val="20"/>
                <w:lang w:val="en-AU" w:eastAsia="en-AU"/>
              </w:rPr>
              <m:t>5</m:t>
            </m:r>
          </m:sup>
        </m:sSup>
        <m:r>
          <w:rPr>
            <w:rFonts w:ascii="Cambria Math"/>
            <w:szCs w:val="20"/>
            <w:lang w:val="en-AU" w:eastAsia="en-AU"/>
          </w:rPr>
          <m:t>=32</m:t>
        </m:r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m:oMath>
        <m:sSup>
          <m:sSup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pPr>
          <m:e>
            <m:r>
              <w:rPr>
                <w:rFonts w:ascii="Cambria Math"/>
                <w:szCs w:val="20"/>
                <w:lang w:val="en-AU" w:eastAsia="en-AU"/>
              </w:rPr>
              <m:t>6</m:t>
            </m:r>
          </m:e>
          <m:sup>
            <m:r>
              <w:rPr>
                <w:rFonts w:ascii="Cambria Math"/>
                <w:szCs w:val="20"/>
                <w:lang w:val="en-AU" w:eastAsia="en-AU"/>
              </w:rPr>
              <m:t>x</m:t>
            </m:r>
          </m:sup>
        </m:sSup>
        <m:r>
          <w:rPr>
            <w:rFonts w:ascii="Cambria Math"/>
            <w:szCs w:val="20"/>
            <w:lang w:val="en-AU" w:eastAsia="en-AU"/>
          </w:rPr>
          <m:t>=2y</m:t>
        </m:r>
      </m:oMath>
      <w:r w:rsidRPr="001B1582">
        <w:rPr>
          <w:szCs w:val="20"/>
          <w:lang w:val="en-AU" w:eastAsia="en-AU"/>
        </w:rPr>
        <w:tab/>
      </w:r>
    </w:p>
    <w:p w14:paraId="6EB4C6E3" w14:textId="77777777" w:rsidR="00B60B59" w:rsidRPr="001B1582" w:rsidRDefault="000D7000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  <w:r w:rsidR="00B60B59" w:rsidRPr="001B1582">
        <w:rPr>
          <w:szCs w:val="20"/>
          <w:lang w:val="en-AU" w:eastAsia="en-AU"/>
        </w:rPr>
        <w:tab/>
      </w:r>
    </w:p>
    <w:p w14:paraId="283EE94E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10890C1D" w14:textId="77777777" w:rsidR="000D7000" w:rsidRPr="001B1582" w:rsidRDefault="000D7000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74A25F8B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</w:t>
      </w:r>
      <w:r w:rsidR="001C5817" w:rsidRPr="001B1582">
        <w:rPr>
          <w:szCs w:val="20"/>
          <w:lang w:val="en-AU" w:eastAsia="en-AU"/>
        </w:rPr>
        <w:t>____________</w:t>
      </w:r>
    </w:p>
    <w:p w14:paraId="195A9E67" w14:textId="77777777" w:rsidR="00E01696" w:rsidRPr="001B1582" w:rsidRDefault="00E01696" w:rsidP="00E01696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447B9FD2" w14:textId="77777777" w:rsidR="00E01696" w:rsidRPr="001B1582" w:rsidRDefault="00E01696" w:rsidP="00E01696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14383B61" w14:textId="77777777" w:rsidR="000D7000" w:rsidRPr="001B1582" w:rsidRDefault="000D7000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4C4AB0A9" w14:textId="10B5BC1C" w:rsidR="000D7000" w:rsidRPr="001B1582" w:rsidRDefault="000D7000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 xml:space="preserve">(1 + </w:t>
      </w:r>
      <w:r w:rsidR="00934530" w:rsidRPr="001B1582">
        <w:rPr>
          <w:szCs w:val="20"/>
          <w:lang w:val="en-AU" w:eastAsia="en-AU"/>
        </w:rPr>
        <w:t>1</w:t>
      </w:r>
      <w:r w:rsidRPr="001B1582">
        <w:rPr>
          <w:szCs w:val="20"/>
          <w:lang w:val="en-AU" w:eastAsia="en-AU"/>
        </w:rPr>
        <w:t xml:space="preserve"> = </w:t>
      </w:r>
      <w:r w:rsidR="00934530" w:rsidRPr="001B1582">
        <w:rPr>
          <w:szCs w:val="20"/>
          <w:lang w:val="en-AU" w:eastAsia="en-AU"/>
        </w:rPr>
        <w:t>2</w:t>
      </w:r>
      <w:r w:rsidRPr="001B1582">
        <w:rPr>
          <w:szCs w:val="20"/>
          <w:lang w:val="en-AU" w:eastAsia="en-AU"/>
        </w:rPr>
        <w:t xml:space="preserve"> marks)</w:t>
      </w:r>
    </w:p>
    <w:p w14:paraId="002123B9" w14:textId="36D2E38E" w:rsidR="007D6DCE" w:rsidRPr="001B1582" w:rsidRDefault="007D6DCE" w:rsidP="007D6DCE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color w:val="FF00FF"/>
          <w:szCs w:val="20"/>
          <w:lang w:val="en-AU" w:eastAsia="en-AU"/>
        </w:rPr>
      </w:pPr>
    </w:p>
    <w:p w14:paraId="6498C5D1" w14:textId="75617512" w:rsidR="007D6DCE" w:rsidRPr="001B1582" w:rsidRDefault="007D6DCE" w:rsidP="007D6DCE">
      <w:pPr>
        <w:tabs>
          <w:tab w:val="left" w:pos="567"/>
          <w:tab w:val="left" w:pos="1026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6</w:t>
      </w:r>
      <w:r w:rsidRPr="001B1582">
        <w:rPr>
          <w:b/>
          <w:szCs w:val="20"/>
          <w:lang w:val="en-AU" w:eastAsia="en-AU"/>
        </w:rPr>
        <w:tab/>
      </w:r>
      <w:r w:rsidR="00E01696" w:rsidRPr="001B1582">
        <w:rPr>
          <w:szCs w:val="20"/>
          <w:lang w:val="en-AU" w:eastAsia="en-AU"/>
        </w:rPr>
        <w:t>Sketch the graph of these exponential</w:t>
      </w:r>
      <w:r w:rsidR="00B52DD0" w:rsidRPr="001B1582">
        <w:rPr>
          <w:szCs w:val="20"/>
          <w:lang w:val="en-AU" w:eastAsia="en-AU"/>
        </w:rPr>
        <w:t xml:space="preserve"> rule</w:t>
      </w:r>
      <w:r w:rsidR="00E01696" w:rsidRPr="001B1582">
        <w:rPr>
          <w:szCs w:val="20"/>
          <w:lang w:val="en-AU" w:eastAsia="en-AU"/>
        </w:rPr>
        <w:t xml:space="preserve">s on the same set of axes, labelling the </w:t>
      </w:r>
      <w:r w:rsidR="00E01696" w:rsidRPr="001B1582">
        <w:rPr>
          <w:i/>
          <w:szCs w:val="20"/>
          <w:lang w:val="en-AU" w:eastAsia="en-AU"/>
        </w:rPr>
        <w:t>y</w:t>
      </w:r>
      <w:r w:rsidR="00E01696" w:rsidRPr="001B1582">
        <w:rPr>
          <w:szCs w:val="20"/>
          <w:lang w:val="en-AU" w:eastAsia="en-AU"/>
        </w:rPr>
        <w:t xml:space="preserve">-intercept and </w:t>
      </w:r>
      <w:r w:rsidR="00C62450" w:rsidRPr="001B1582">
        <w:rPr>
          <w:szCs w:val="20"/>
          <w:lang w:val="en-AU" w:eastAsia="en-AU"/>
        </w:rPr>
        <w:t>the</w:t>
      </w:r>
      <w:r w:rsidR="00E01696" w:rsidRPr="001B1582">
        <w:rPr>
          <w:szCs w:val="20"/>
          <w:lang w:val="en-AU" w:eastAsia="en-AU"/>
        </w:rPr>
        <w:t xml:space="preserve"> point where </w:t>
      </w:r>
      <w:r w:rsidR="00E01696" w:rsidRPr="001B1582">
        <w:rPr>
          <w:i/>
          <w:szCs w:val="20"/>
          <w:lang w:val="en-AU" w:eastAsia="en-AU"/>
        </w:rPr>
        <w:t>x</w:t>
      </w:r>
      <w:r w:rsidR="00E01696" w:rsidRPr="001B1582">
        <w:rPr>
          <w:szCs w:val="20"/>
          <w:lang w:val="en-AU" w:eastAsia="en-AU"/>
        </w:rPr>
        <w:t xml:space="preserve"> = 1.</w:t>
      </w:r>
    </w:p>
    <w:p w14:paraId="53E9D950" w14:textId="77777777" w:rsidR="007D6DCE" w:rsidRPr="001B1582" w:rsidRDefault="007D6DCE" w:rsidP="007D6DCE">
      <w:pPr>
        <w:tabs>
          <w:tab w:val="left" w:pos="567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4D42AB9A" w14:textId="65CAEF70" w:rsidR="007D6DCE" w:rsidRPr="001B1582" w:rsidRDefault="007D6DCE" w:rsidP="007D6DCE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660" w:dyaOrig="360" w14:anchorId="5F3B8133">
          <v:shape id="_x0000_i1030" type="#_x0000_t75" alt="" style="width:33.1pt;height:18.7pt;mso-width-percent:0;mso-height-percent:0;mso-width-percent:0;mso-height-percent:0" o:ole="">
            <v:imagedata r:id="rId42" o:title=""/>
          </v:shape>
          <o:OLEObject Type="Embed" ProgID="Equation.DSMT4" ShapeID="_x0000_i1030" DrawAspect="Content" ObjectID="_1767606724" r:id="rId43"/>
        </w:object>
      </w:r>
      <w:r w:rsidR="00E01696" w:rsidRPr="001B158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w:r w:rsidR="007C28B3" w:rsidRPr="007C28B3">
        <w:rPr>
          <w:noProof/>
          <w:position w:val="-10"/>
          <w:szCs w:val="20"/>
          <w:lang w:val="en-AU" w:eastAsia="en-AU"/>
        </w:rPr>
        <w:object w:dxaOrig="740" w:dyaOrig="360" w14:anchorId="18A7B6F3">
          <v:shape id="_x0000_i1029" type="#_x0000_t75" alt="" style="width:37.45pt;height:18.7pt;mso-width-percent:0;mso-height-percent:0;mso-width-percent:0;mso-height-percent:0" o:ole="">
            <v:imagedata r:id="rId44" o:title=""/>
          </v:shape>
          <o:OLEObject Type="Embed" ProgID="Equation.DSMT4" ShapeID="_x0000_i1029" DrawAspect="Content" ObjectID="_1767606725" r:id="rId45"/>
        </w:object>
      </w:r>
    </w:p>
    <w:p w14:paraId="11BE0F1C" w14:textId="77777777" w:rsidR="007D6DCE" w:rsidRPr="001B1582" w:rsidRDefault="007D6DCE" w:rsidP="007D6DCE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250EFF1A" w14:textId="5F5D4212" w:rsidR="00C62450" w:rsidRPr="001B1582" w:rsidRDefault="007C28B3" w:rsidP="00C6245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center"/>
        <w:rPr>
          <w:szCs w:val="20"/>
          <w:lang w:val="en-AU" w:eastAsia="en-AU"/>
        </w:rPr>
      </w:pPr>
      <w:r>
        <w:rPr>
          <w:noProof/>
          <w:sz w:val="20"/>
          <w:szCs w:val="20"/>
        </w:rPr>
        <w:object w:dxaOrig="4435" w:dyaOrig="4536" w14:anchorId="00FAC51C">
          <v:shape id="_x0000_i1028" type="#_x0000_t75" alt="" style="width:221.75pt;height:227.5pt;mso-width-percent:0;mso-height-percent:0;mso-width-percent:0;mso-height-percent:0" o:ole="">
            <v:imagedata r:id="rId46" o:title=""/>
          </v:shape>
          <o:OLEObject Type="Embed" ProgID="FXGraph.Graph" ShapeID="_x0000_i1028" DrawAspect="Content" ObjectID="_1767606726" r:id="rId47"/>
        </w:object>
      </w:r>
      <w:r w:rsidR="00C62450" w:rsidRPr="001B1582">
        <w:rPr>
          <w:szCs w:val="20"/>
          <w:lang w:val="en-AU" w:eastAsia="en-AU"/>
        </w:rPr>
        <w:tab/>
      </w:r>
      <w:r w:rsidR="00C62450" w:rsidRPr="001B1582">
        <w:rPr>
          <w:szCs w:val="20"/>
          <w:lang w:val="en-AU" w:eastAsia="en-AU"/>
        </w:rPr>
        <w:tab/>
      </w:r>
    </w:p>
    <w:p w14:paraId="1C9BA86F" w14:textId="77777777" w:rsidR="00B93112" w:rsidRPr="001B1582" w:rsidRDefault="00B93112" w:rsidP="00C6245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center"/>
        <w:rPr>
          <w:szCs w:val="20"/>
          <w:lang w:val="en-AU" w:eastAsia="en-AU"/>
        </w:rPr>
      </w:pPr>
    </w:p>
    <w:p w14:paraId="2D7B3A92" w14:textId="41B02309" w:rsidR="007D6DCE" w:rsidRPr="001B1582" w:rsidRDefault="007D6DCE" w:rsidP="00B93112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>(</w:t>
      </w:r>
      <w:r w:rsidR="00934530" w:rsidRPr="001B1582">
        <w:rPr>
          <w:szCs w:val="20"/>
          <w:lang w:val="en-AU" w:eastAsia="en-AU"/>
        </w:rPr>
        <w:t>2</w:t>
      </w:r>
      <w:r w:rsidR="006D3CA0" w:rsidRPr="001B1582">
        <w:rPr>
          <w:szCs w:val="20"/>
          <w:lang w:val="en-AU" w:eastAsia="en-AU"/>
        </w:rPr>
        <w:t xml:space="preserve"> + </w:t>
      </w:r>
      <w:r w:rsidR="00934530" w:rsidRPr="001B1582">
        <w:rPr>
          <w:szCs w:val="20"/>
          <w:lang w:val="en-AU" w:eastAsia="en-AU"/>
        </w:rPr>
        <w:t>2</w:t>
      </w:r>
      <w:r w:rsidR="006D3CA0" w:rsidRPr="001B158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 xml:space="preserve">= </w:t>
      </w:r>
      <w:r w:rsidR="00934530" w:rsidRPr="001B1582">
        <w:rPr>
          <w:szCs w:val="20"/>
          <w:lang w:val="en-AU" w:eastAsia="en-AU"/>
        </w:rPr>
        <w:t>4</w:t>
      </w:r>
      <w:r w:rsidRPr="001B1582">
        <w:rPr>
          <w:szCs w:val="20"/>
          <w:lang w:val="en-AU" w:eastAsia="en-AU"/>
        </w:rPr>
        <w:t xml:space="preserve"> marks)</w:t>
      </w:r>
    </w:p>
    <w:p w14:paraId="3347078A" w14:textId="77777777" w:rsidR="00934530" w:rsidRPr="001B1582" w:rsidRDefault="00934530" w:rsidP="00B93112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</w:p>
    <w:p w14:paraId="21CFF2AF" w14:textId="77777777" w:rsidR="00934530" w:rsidRPr="001B1582" w:rsidRDefault="00934530" w:rsidP="00B93112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</w:p>
    <w:p w14:paraId="3175D0D1" w14:textId="7F3F697D" w:rsidR="00934530" w:rsidRPr="001B1582" w:rsidRDefault="00934530">
      <w:pPr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br w:type="page"/>
      </w:r>
    </w:p>
    <w:p w14:paraId="3EBECB7C" w14:textId="049AEC7F" w:rsidR="00934530" w:rsidRPr="001B1582" w:rsidRDefault="00934530">
      <w:pPr>
        <w:rPr>
          <w:szCs w:val="20"/>
          <w:lang w:val="en-AU" w:eastAsia="en-AU"/>
        </w:rPr>
      </w:pPr>
      <w:r w:rsidRPr="001B1582">
        <w:rPr>
          <w:b/>
          <w:bCs/>
          <w:szCs w:val="20"/>
          <w:lang w:val="en-AU" w:eastAsia="en-AU"/>
        </w:rPr>
        <w:lastRenderedPageBreak/>
        <w:t>7</w:t>
      </w:r>
      <w:r w:rsidRPr="001B1582">
        <w:rPr>
          <w:szCs w:val="20"/>
          <w:lang w:val="en-AU" w:eastAsia="en-AU"/>
        </w:rPr>
        <w:tab/>
        <w:t xml:space="preserve">Find the value of </w:t>
      </w:r>
      <m:oMath>
        <m:r>
          <w:rPr>
            <w:rFonts w:ascii="Cambria Math" w:hAnsi="Cambria Math"/>
            <w:szCs w:val="20"/>
            <w:lang w:val="en-AU" w:eastAsia="en-AU"/>
          </w:rPr>
          <m:t xml:space="preserve">x </m:t>
        </m:r>
      </m:oMath>
      <w:r w:rsidRPr="001B1582">
        <w:rPr>
          <w:szCs w:val="20"/>
          <w:lang w:val="en-AU" w:eastAsia="en-AU"/>
        </w:rPr>
        <w:t>in each of the following.</w:t>
      </w:r>
    </w:p>
    <w:p w14:paraId="249FE099" w14:textId="77777777" w:rsidR="00934530" w:rsidRPr="001B1582" w:rsidRDefault="00934530">
      <w:pPr>
        <w:rPr>
          <w:szCs w:val="20"/>
          <w:lang w:val="en-AU" w:eastAsia="en-AU"/>
        </w:rPr>
      </w:pPr>
    </w:p>
    <w:p w14:paraId="51BEC088" w14:textId="0ABED8B0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</w:r>
      <w:r w:rsidR="00BA40AF" w:rsidRPr="001B1582">
        <w:rPr>
          <w:szCs w:val="20"/>
          <w:lang w:val="en-AU" w:eastAsia="en-AU"/>
        </w:rPr>
        <w:t>2</w:t>
      </w:r>
      <m:oMath>
        <m:sSub>
          <m:sSub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bPr>
          <m:e>
            <m:r>
              <w:rPr>
                <w:rFonts w:ascii="Cambria Math"/>
                <w:szCs w:val="20"/>
                <w:lang w:val="en-AU" w:eastAsia="en-AU"/>
              </w:rPr>
              <m:t>log</m:t>
            </m:r>
          </m:e>
          <m:sub>
            <m:r>
              <w:rPr>
                <w:rFonts w:ascii="Cambria Math"/>
                <w:szCs w:val="20"/>
                <w:lang w:val="en-AU" w:eastAsia="en-AU"/>
              </w:rPr>
              <m:t>10</m:t>
            </m:r>
          </m:sub>
        </m:sSub>
        <m:r>
          <w:rPr>
            <w:rFonts w:ascii="Cambria Math"/>
            <w:szCs w:val="20"/>
            <w:lang w:val="en-AU" w:eastAsia="en-AU"/>
          </w:rPr>
          <m:t>x=6</m:t>
        </m:r>
      </m:oMath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</w:r>
      <m:oMath>
        <m:sSub>
          <m:sSubPr>
            <m:ctrlPr>
              <w:rPr>
                <w:rFonts w:ascii="Cambria Math" w:hAnsi="Cambria Math"/>
                <w:i/>
                <w:szCs w:val="20"/>
                <w:lang w:val="en-AU" w:eastAsia="en-AU"/>
              </w:rPr>
            </m:ctrlPr>
          </m:sSubPr>
          <m:e>
            <m:r>
              <w:rPr>
                <w:rFonts w:ascii="Cambria Math"/>
                <w:szCs w:val="20"/>
                <w:lang w:val="en-AU" w:eastAsia="en-AU"/>
              </w:rPr>
              <m:t>log</m:t>
            </m:r>
          </m:e>
          <m:sub>
            <m:r>
              <w:rPr>
                <w:rFonts w:ascii="Cambria Math"/>
                <w:szCs w:val="20"/>
                <w:lang w:val="en-AU" w:eastAsia="en-AU"/>
              </w:rPr>
              <m:t>3</m:t>
            </m:r>
          </m:sub>
        </m:sSub>
        <m:r>
          <w:rPr>
            <w:rFonts w:ascii="Cambria Math"/>
            <w:szCs w:val="20"/>
            <w:lang w:val="en-AU" w:eastAsia="en-AU"/>
          </w:rPr>
          <m:t>243=x</m:t>
        </m:r>
      </m:oMath>
      <w:r w:rsidRPr="001B1582">
        <w:rPr>
          <w:szCs w:val="20"/>
          <w:lang w:val="en-AU" w:eastAsia="en-AU"/>
        </w:rPr>
        <w:tab/>
      </w:r>
    </w:p>
    <w:p w14:paraId="1DED0031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282D2906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678BA11F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72B10936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0CBB4C7D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0872123C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</w:t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</w:t>
      </w:r>
    </w:p>
    <w:p w14:paraId="1B322B77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6EBA3963" w14:textId="71A53EA3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(</w:t>
      </w:r>
      <w:r w:rsidR="00BA40AF" w:rsidRPr="001B1582">
        <w:rPr>
          <w:szCs w:val="20"/>
          <w:lang w:val="en-AU" w:eastAsia="en-AU"/>
        </w:rPr>
        <w:t>2</w:t>
      </w:r>
      <w:r w:rsidRPr="001B1582">
        <w:rPr>
          <w:szCs w:val="20"/>
          <w:lang w:val="en-AU" w:eastAsia="en-AU"/>
        </w:rPr>
        <w:t xml:space="preserve"> + 2 = </w:t>
      </w:r>
      <w:r w:rsidR="00BA40AF" w:rsidRPr="001B1582">
        <w:rPr>
          <w:szCs w:val="20"/>
          <w:lang w:val="en-AU" w:eastAsia="en-AU"/>
        </w:rPr>
        <w:t>4</w:t>
      </w:r>
      <w:r w:rsidRPr="001B1582">
        <w:rPr>
          <w:szCs w:val="20"/>
          <w:lang w:val="en-AU" w:eastAsia="en-AU"/>
        </w:rPr>
        <w:t xml:space="preserve"> marks)</w:t>
      </w:r>
    </w:p>
    <w:p w14:paraId="0EF00671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</w:p>
    <w:p w14:paraId="079778EA" w14:textId="77777777" w:rsidR="00934530" w:rsidRPr="001B1582" w:rsidRDefault="00934530" w:rsidP="00934530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</w:p>
    <w:p w14:paraId="626534FA" w14:textId="79387DE7" w:rsidR="00934530" w:rsidRPr="001B1582" w:rsidRDefault="00934530">
      <w:pPr>
        <w:rPr>
          <w:szCs w:val="20"/>
          <w:lang w:val="en-AU" w:eastAsia="en-AU"/>
        </w:rPr>
      </w:pPr>
    </w:p>
    <w:p w14:paraId="77D0BE9B" w14:textId="77777777" w:rsidR="001B1582" w:rsidRDefault="000D7000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 w:val="32"/>
        </w:rPr>
      </w:pPr>
      <w:r w:rsidRPr="001B1582">
        <w:rPr>
          <w:b/>
          <w:sz w:val="32"/>
        </w:rPr>
        <w:br w:type="page"/>
      </w:r>
    </w:p>
    <w:p w14:paraId="48C8D6A5" w14:textId="77777777" w:rsidR="001B1582" w:rsidRDefault="001B158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b/>
          <w:sz w:val="32"/>
        </w:rPr>
      </w:pPr>
    </w:p>
    <w:p w14:paraId="6868149D" w14:textId="1E2D3EA4" w:rsidR="00EF455A" w:rsidRPr="001B1582" w:rsidRDefault="006C4BF2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</w:pPr>
      <w:r w:rsidRPr="001B1582">
        <w:rPr>
          <w:b/>
          <w:sz w:val="32"/>
        </w:rPr>
        <w:t>Part C – Extended-response</w:t>
      </w:r>
      <w:r w:rsidRPr="001B1582">
        <w:rPr>
          <w:b/>
          <w:sz w:val="32"/>
        </w:rPr>
        <w:tab/>
      </w:r>
      <w:r w:rsidR="001C5817" w:rsidRPr="001B1582">
        <w:rPr>
          <w:b/>
          <w:sz w:val="32"/>
        </w:rPr>
        <w:tab/>
      </w:r>
      <w:r w:rsidR="001C5817" w:rsidRPr="001B1582">
        <w:rPr>
          <w:b/>
          <w:sz w:val="32"/>
        </w:rPr>
        <w:tab/>
      </w:r>
      <w:r w:rsidR="001C5817" w:rsidRPr="001B1582">
        <w:rPr>
          <w:b/>
          <w:sz w:val="32"/>
        </w:rPr>
        <w:tab/>
      </w:r>
      <w:r w:rsidR="001C5817" w:rsidRPr="001B1582">
        <w:rPr>
          <w:b/>
          <w:sz w:val="32"/>
        </w:rPr>
        <w:tab/>
      </w:r>
      <w:r w:rsidR="00A03DC4" w:rsidRPr="001B1582">
        <w:rPr>
          <w:b/>
          <w:sz w:val="32"/>
        </w:rPr>
        <w:tab/>
      </w:r>
      <w:r w:rsidR="001C5817" w:rsidRPr="001B1582">
        <w:rPr>
          <w:b/>
          <w:sz w:val="32"/>
        </w:rPr>
        <w:t xml:space="preserve">     </w:t>
      </w:r>
      <w:r w:rsidRPr="001B1582">
        <w:t>(1</w:t>
      </w:r>
      <w:r w:rsidR="00934530" w:rsidRPr="001B1582">
        <w:t>1</w:t>
      </w:r>
      <w:r w:rsidRPr="001B1582">
        <w:t xml:space="preserve"> marks)</w:t>
      </w:r>
    </w:p>
    <w:p w14:paraId="7BEBC756" w14:textId="6784ABD9" w:rsidR="00EF455A" w:rsidRPr="001B1582" w:rsidRDefault="00EF455A" w:rsidP="005273CC">
      <w:pPr>
        <w:tabs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</w:tabs>
        <w:rPr>
          <w:color w:val="FF00FF"/>
          <w:szCs w:val="20"/>
          <w:lang w:val="en-AU" w:eastAsia="en-AU"/>
        </w:rPr>
      </w:pPr>
    </w:p>
    <w:p w14:paraId="4CAC8D1A" w14:textId="77777777" w:rsidR="00960AB3" w:rsidRPr="001B1582" w:rsidRDefault="00B60B59" w:rsidP="00960AB3">
      <w:pPr>
        <w:autoSpaceDE w:val="0"/>
        <w:autoSpaceDN w:val="0"/>
        <w:adjustRightInd w:val="0"/>
        <w:ind w:left="720" w:hanging="720"/>
      </w:pPr>
      <w:r w:rsidRPr="001B1582">
        <w:rPr>
          <w:b/>
          <w:szCs w:val="20"/>
          <w:lang w:val="en-AU" w:eastAsia="en-AU"/>
        </w:rPr>
        <w:t>1</w:t>
      </w:r>
      <w:r w:rsidRPr="001B1582">
        <w:rPr>
          <w:szCs w:val="20"/>
          <w:lang w:val="en-AU" w:eastAsia="en-AU"/>
        </w:rPr>
        <w:tab/>
      </w:r>
      <w:r w:rsidR="00960AB3" w:rsidRPr="001B1582">
        <w:t xml:space="preserve">The population of bacteria in a petri dish is given by the rule </w:t>
      </w:r>
      <w:r w:rsidR="007C28B3" w:rsidRPr="00495750">
        <w:rPr>
          <w:noProof/>
          <w:position w:val="-4"/>
        </w:rPr>
        <w:object w:dxaOrig="639" w:dyaOrig="300" w14:anchorId="19699783">
          <v:shape id="_x0000_i1027" type="#_x0000_t75" alt="" style="width:31.7pt;height:14.4pt;mso-width-percent:0;mso-height-percent:0;mso-width-percent:0;mso-height-percent:0" o:ole="">
            <v:imagedata r:id="rId48" o:title=""/>
          </v:shape>
          <o:OLEObject Type="Embed" ProgID="Equation.DSMT4" ShapeID="_x0000_i1027" DrawAspect="Content" ObjectID="_1767606727" r:id="rId49"/>
        </w:object>
      </w:r>
      <w:r w:rsidR="00960AB3" w:rsidRPr="001B1582">
        <w:t xml:space="preserve">, where </w:t>
      </w:r>
      <w:r w:rsidR="00960AB3" w:rsidRPr="001B1582">
        <w:rPr>
          <w:i/>
        </w:rPr>
        <w:t>P</w:t>
      </w:r>
      <w:r w:rsidR="00960AB3" w:rsidRPr="001B1582">
        <w:t xml:space="preserve"> is the bacteria population and </w:t>
      </w:r>
      <w:r w:rsidR="00960AB3" w:rsidRPr="001B1582">
        <w:rPr>
          <w:i/>
        </w:rPr>
        <w:t>t</w:t>
      </w:r>
      <w:r w:rsidR="00960AB3" w:rsidRPr="001B1582">
        <w:t xml:space="preserve"> is the time in minutes.</w:t>
      </w:r>
    </w:p>
    <w:p w14:paraId="12ADFAE9" w14:textId="77777777" w:rsidR="00960AB3" w:rsidRPr="001B1582" w:rsidRDefault="00960AB3" w:rsidP="00960AB3">
      <w:pPr>
        <w:pStyle w:val="paratxt"/>
        <w:rPr>
          <w:color w:val="FF00FF"/>
        </w:rPr>
      </w:pPr>
      <w:r w:rsidRPr="001B1582">
        <w:rPr>
          <w:color w:val="FF00FF"/>
        </w:rPr>
        <w:tab/>
      </w:r>
    </w:p>
    <w:p w14:paraId="377F75AA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rPr>
          <w:b/>
        </w:rPr>
        <w:t>a</w:t>
      </w:r>
      <w:r w:rsidRPr="001B1582">
        <w:rPr>
          <w:b/>
        </w:rPr>
        <w:tab/>
      </w:r>
      <w:r w:rsidRPr="001B1582">
        <w:t>Substitute</w:t>
      </w:r>
      <w:r w:rsidRPr="001B1582">
        <w:rPr>
          <w:b/>
        </w:rPr>
        <w:t xml:space="preserve"> </w:t>
      </w:r>
      <w:r w:rsidRPr="001B1582">
        <w:rPr>
          <w:i/>
        </w:rPr>
        <w:t>t</w:t>
      </w:r>
      <w:r w:rsidRPr="001B1582">
        <w:t xml:space="preserve"> = 0 into the rule</w:t>
      </w:r>
      <w:r w:rsidR="007C28B3" w:rsidRPr="00495750">
        <w:rPr>
          <w:noProof/>
          <w:position w:val="-4"/>
        </w:rPr>
        <w:object w:dxaOrig="639" w:dyaOrig="300" w14:anchorId="02E643EE">
          <v:shape id="_x0000_i1026" type="#_x0000_t75" alt="" style="width:31.7pt;height:14.4pt;mso-width-percent:0;mso-height-percent:0;mso-width-percent:0;mso-height-percent:0" o:ole="">
            <v:imagedata r:id="rId48" o:title=""/>
          </v:shape>
          <o:OLEObject Type="Embed" ProgID="Equation.DSMT4" ShapeID="_x0000_i1026" DrawAspect="Content" ObjectID="_1767606728" r:id="rId50"/>
        </w:object>
      </w:r>
      <w:r w:rsidRPr="001B1582">
        <w:t xml:space="preserve"> to find the initial population </w:t>
      </w:r>
      <w:r w:rsidRPr="001B1582">
        <w:rPr>
          <w:i/>
        </w:rPr>
        <w:t>P</w:t>
      </w:r>
      <w:r w:rsidRPr="001B1582">
        <w:t xml:space="preserve"> of bacteria. </w:t>
      </w:r>
    </w:p>
    <w:p w14:paraId="2FD1DD5D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1261420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4CDED336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1B599251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rPr>
          <w:b/>
        </w:rPr>
        <w:t>b</w:t>
      </w:r>
      <w:r w:rsidRPr="001B1582">
        <w:tab/>
        <w:t>Use the rule</w:t>
      </w:r>
      <w:r w:rsidR="007C28B3" w:rsidRPr="00495750">
        <w:rPr>
          <w:noProof/>
          <w:position w:val="-4"/>
        </w:rPr>
        <w:object w:dxaOrig="639" w:dyaOrig="300" w14:anchorId="56C8A294">
          <v:shape id="_x0000_i1025" type="#_x0000_t75" alt="" style="width:31.7pt;height:14.4pt;mso-width-percent:0;mso-height-percent:0;mso-width-percent:0;mso-height-percent:0" o:ole="">
            <v:imagedata r:id="rId48" o:title=""/>
          </v:shape>
          <o:OLEObject Type="Embed" ProgID="Equation.DSMT4" ShapeID="_x0000_i1025" DrawAspect="Content" ObjectID="_1767606729" r:id="rId51"/>
        </w:object>
      </w:r>
      <w:r w:rsidRPr="001B1582">
        <w:t xml:space="preserve"> to find the population </w:t>
      </w:r>
      <w:r w:rsidRPr="001B1582">
        <w:rPr>
          <w:i/>
        </w:rPr>
        <w:t>P</w:t>
      </w:r>
      <w:r w:rsidRPr="001B1582">
        <w:t xml:space="preserve"> of bacteria after 1 hour. Write the answer in scientific notation to two significant figures.</w:t>
      </w:r>
    </w:p>
    <w:p w14:paraId="564EDCC8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A78B6B4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7405ED41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26BDCF6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1F089712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7984EE1" w14:textId="1C8F623F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  <w:rPr>
          <w:b/>
        </w:rPr>
      </w:pPr>
      <w:r w:rsidRPr="001B1582">
        <w:rPr>
          <w:b/>
        </w:rPr>
        <w:t>c</w:t>
      </w:r>
      <w:r w:rsidRPr="001B1582">
        <w:rPr>
          <w:b/>
        </w:rPr>
        <w:tab/>
      </w:r>
      <w:r w:rsidR="00571A9E" w:rsidRPr="001B1582">
        <w:t xml:space="preserve">Use trial and error </w:t>
      </w:r>
      <w:r w:rsidRPr="001B1582">
        <w:t xml:space="preserve">to find the time </w:t>
      </w:r>
      <w:r w:rsidRPr="001B1582">
        <w:rPr>
          <w:i/>
        </w:rPr>
        <w:t>t</w:t>
      </w:r>
      <w:r w:rsidRPr="001B1582">
        <w:t xml:space="preserve">, when the population, </w:t>
      </w:r>
      <w:r w:rsidRPr="001B1582">
        <w:rPr>
          <w:i/>
        </w:rPr>
        <w:t>P</w:t>
      </w:r>
      <w:r w:rsidRPr="001B1582">
        <w:t xml:space="preserve"> = 256</w:t>
      </w:r>
      <w:r w:rsidR="005A1325" w:rsidRPr="001B1582">
        <w:t xml:space="preserve"> bacterium</w:t>
      </w:r>
      <w:r w:rsidRPr="001B1582">
        <w:t>.</w:t>
      </w:r>
    </w:p>
    <w:p w14:paraId="1916D034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1B3E12CA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37639631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0285A23B" w14:textId="77777777" w:rsidR="00960AB3" w:rsidRPr="001B1582" w:rsidRDefault="00960AB3" w:rsidP="00960AB3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5BAD6F66" w14:textId="77777777" w:rsidR="00960AB3" w:rsidRPr="001B1582" w:rsidRDefault="00960AB3" w:rsidP="00960AB3">
      <w:pPr>
        <w:pStyle w:val="paratxt"/>
        <w:rPr>
          <w:color w:val="FF00FF"/>
        </w:rPr>
      </w:pPr>
    </w:p>
    <w:p w14:paraId="27977E37" w14:textId="77777777" w:rsidR="00960AB3" w:rsidRPr="001B1582" w:rsidRDefault="00960AB3" w:rsidP="00960AB3">
      <w:pPr>
        <w:pStyle w:val="paratxt"/>
        <w:jc w:val="right"/>
      </w:pPr>
      <w:r w:rsidRPr="001B1582">
        <w:t>(1 + 1 + 1 = 3 marks)</w:t>
      </w:r>
    </w:p>
    <w:p w14:paraId="169ABA2C" w14:textId="77777777" w:rsidR="00EF455A" w:rsidRPr="001B1582" w:rsidRDefault="00EF455A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ind w:left="567" w:hanging="567"/>
        <w:rPr>
          <w:szCs w:val="20"/>
          <w:lang w:val="en-AU" w:eastAsia="en-AU"/>
        </w:rPr>
      </w:pPr>
    </w:p>
    <w:p w14:paraId="16ACC64E" w14:textId="77777777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26F15159" w14:textId="2240D783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2</w:t>
      </w:r>
      <w:r w:rsidRPr="001B1582">
        <w:rPr>
          <w:szCs w:val="20"/>
          <w:lang w:val="en-AU" w:eastAsia="en-AU"/>
        </w:rPr>
        <w:tab/>
        <w:t>Mick invests $2</w:t>
      </w:r>
      <w:r w:rsidR="00DC292D" w:rsidRPr="001B1582">
        <w:rPr>
          <w:szCs w:val="20"/>
          <w:lang w:val="en-AU" w:eastAsia="en-AU"/>
        </w:rPr>
        <w:t>5</w:t>
      </w:r>
      <w:r w:rsidR="00D26CF7" w:rsidRPr="001B158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 xml:space="preserve">000 for 10 years at </w:t>
      </w:r>
      <w:r w:rsidR="00DC292D" w:rsidRPr="001B1582">
        <w:rPr>
          <w:szCs w:val="20"/>
          <w:lang w:val="en-AU" w:eastAsia="en-AU"/>
        </w:rPr>
        <w:t>12</w:t>
      </w:r>
      <w:r w:rsidRPr="001B1582">
        <w:rPr>
          <w:szCs w:val="20"/>
          <w:lang w:val="en-AU" w:eastAsia="en-AU"/>
        </w:rPr>
        <w:t>% p.a. compounded monthly.</w:t>
      </w:r>
    </w:p>
    <w:p w14:paraId="0166F963" w14:textId="23782BDC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448CDF95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rPr>
          <w:b/>
        </w:rPr>
        <w:t>a</w:t>
      </w:r>
      <w:r w:rsidRPr="001B1582">
        <w:rPr>
          <w:b/>
        </w:rPr>
        <w:tab/>
      </w:r>
      <w:r w:rsidRPr="001B1582">
        <w:t>Calculate the interest rate per month.</w:t>
      </w:r>
    </w:p>
    <w:p w14:paraId="7FA65821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B8FD98F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163DE0C9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5EE5302C" w14:textId="6177D111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rPr>
          <w:b/>
        </w:rPr>
        <w:t>b</w:t>
      </w:r>
      <w:r w:rsidRPr="001B1582">
        <w:tab/>
        <w:t xml:space="preserve">State the number of interest periods in 10 years. </w:t>
      </w:r>
    </w:p>
    <w:p w14:paraId="2E3798B2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5E9A09C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4C9C7615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5B4B22FA" w14:textId="6163792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  <w:rPr>
          <w:b/>
        </w:rPr>
      </w:pPr>
      <w:r w:rsidRPr="001B1582">
        <w:rPr>
          <w:b/>
        </w:rPr>
        <w:t>c</w:t>
      </w:r>
      <w:r w:rsidRPr="001B1582">
        <w:rPr>
          <w:b/>
        </w:rPr>
        <w:tab/>
      </w:r>
      <w:r w:rsidRPr="001B1582">
        <w:t>Determine the amount in Mick’s investment account after 10 years.</w:t>
      </w:r>
    </w:p>
    <w:p w14:paraId="6C89B9CB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7AA98CF0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5590DE7A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31B3E1F0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56A5763B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24B592DF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  <w:r w:rsidRPr="001B1582">
        <w:t>________________________________________________________________________________________</w:t>
      </w:r>
    </w:p>
    <w:p w14:paraId="5CEF7214" w14:textId="77777777" w:rsidR="00F57D11" w:rsidRPr="001B1582" w:rsidRDefault="00F57D11" w:rsidP="00F57D11">
      <w:pPr>
        <w:pStyle w:val="list2"/>
        <w:tabs>
          <w:tab w:val="clear" w:pos="3312"/>
          <w:tab w:val="clear" w:pos="3744"/>
          <w:tab w:val="clear" w:pos="6192"/>
          <w:tab w:val="clear" w:pos="6624"/>
          <w:tab w:val="left" w:pos="5040"/>
          <w:tab w:val="left" w:pos="5580"/>
        </w:tabs>
      </w:pPr>
    </w:p>
    <w:p w14:paraId="3A9D2C50" w14:textId="6F61B5A6" w:rsidR="00F57D11" w:rsidRPr="001B1582" w:rsidRDefault="00F57D11" w:rsidP="00F57D11">
      <w:pPr>
        <w:pStyle w:val="paratxt"/>
        <w:jc w:val="right"/>
      </w:pPr>
      <w:r w:rsidRPr="001B1582">
        <w:t>(</w:t>
      </w:r>
      <w:r w:rsidR="00934530" w:rsidRPr="001B1582">
        <w:t>1</w:t>
      </w:r>
      <w:r w:rsidRPr="001B1582">
        <w:t xml:space="preserve"> + </w:t>
      </w:r>
      <w:r w:rsidR="00934530" w:rsidRPr="001B1582">
        <w:t>1</w:t>
      </w:r>
      <w:r w:rsidRPr="001B1582">
        <w:t xml:space="preserve"> + 2 = </w:t>
      </w:r>
      <w:r w:rsidR="00934530" w:rsidRPr="001B1582">
        <w:t>4</w:t>
      </w:r>
      <w:r w:rsidRPr="001B1582">
        <w:t xml:space="preserve"> marks)</w:t>
      </w:r>
    </w:p>
    <w:p w14:paraId="7390EA8C" w14:textId="69698C51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1138EDA6" w14:textId="5001B433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6C6AD986" w14:textId="77777777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4DAC892B" w14:textId="77777777" w:rsidR="00F57D11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b/>
          <w:szCs w:val="20"/>
          <w:lang w:val="en-AU" w:eastAsia="en-AU"/>
        </w:rPr>
      </w:pPr>
    </w:p>
    <w:p w14:paraId="48E4EF38" w14:textId="1982E589" w:rsidR="00B60B59" w:rsidRPr="001B1582" w:rsidRDefault="00F57D11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>3</w:t>
      </w:r>
      <w:r w:rsidR="00B60B59" w:rsidRPr="001B1582">
        <w:rPr>
          <w:szCs w:val="20"/>
          <w:lang w:val="en-AU" w:eastAsia="en-AU"/>
        </w:rPr>
        <w:tab/>
        <w:t xml:space="preserve">A water tank containing 8000 litres is leaking such that its contents is reducing </w:t>
      </w:r>
    </w:p>
    <w:p w14:paraId="11BA0AE4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by 13% every day.</w:t>
      </w:r>
    </w:p>
    <w:p w14:paraId="2940949C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 xml:space="preserve">Let </w:t>
      </w:r>
      <w:r w:rsidRPr="001B1582">
        <w:rPr>
          <w:i/>
          <w:szCs w:val="20"/>
          <w:lang w:val="en-AU" w:eastAsia="en-AU"/>
        </w:rPr>
        <w:t>V</w:t>
      </w:r>
      <w:r w:rsidRPr="001B1582">
        <w:rPr>
          <w:szCs w:val="20"/>
          <w:lang w:val="en-AU" w:eastAsia="en-AU"/>
        </w:rPr>
        <w:t xml:space="preserve"> be the volume of water left in the tank after </w:t>
      </w:r>
      <w:r w:rsidRPr="001B1582">
        <w:rPr>
          <w:i/>
          <w:szCs w:val="20"/>
          <w:lang w:val="en-AU" w:eastAsia="en-AU"/>
        </w:rPr>
        <w:t xml:space="preserve">d </w:t>
      </w:r>
      <w:r w:rsidRPr="001B1582">
        <w:rPr>
          <w:szCs w:val="20"/>
          <w:lang w:val="en-AU" w:eastAsia="en-AU"/>
        </w:rPr>
        <w:t>days.</w:t>
      </w:r>
    </w:p>
    <w:p w14:paraId="2D91FEF6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54EEF87C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a</w:t>
      </w:r>
      <w:r w:rsidRPr="001B1582">
        <w:rPr>
          <w:szCs w:val="20"/>
          <w:lang w:val="en-AU" w:eastAsia="en-AU"/>
        </w:rPr>
        <w:tab/>
        <w:t xml:space="preserve">Write a rule connecting </w:t>
      </w:r>
      <w:r w:rsidRPr="001B1582">
        <w:rPr>
          <w:i/>
          <w:szCs w:val="20"/>
          <w:lang w:val="en-AU" w:eastAsia="en-AU"/>
        </w:rPr>
        <w:t>V</w:t>
      </w:r>
      <w:r w:rsidRPr="001B1582">
        <w:rPr>
          <w:szCs w:val="20"/>
          <w:lang w:val="en-AU" w:eastAsia="en-AU"/>
        </w:rPr>
        <w:t xml:space="preserve"> and </w:t>
      </w:r>
      <w:r w:rsidRPr="001B1582">
        <w:rPr>
          <w:i/>
          <w:szCs w:val="20"/>
          <w:lang w:val="en-AU" w:eastAsia="en-AU"/>
        </w:rPr>
        <w:t>d</w:t>
      </w:r>
      <w:r w:rsidRPr="001B1582">
        <w:rPr>
          <w:szCs w:val="20"/>
          <w:lang w:val="en-AU" w:eastAsia="en-AU"/>
        </w:rPr>
        <w:t>.</w:t>
      </w:r>
    </w:p>
    <w:p w14:paraId="6EBF9412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46A06D60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_________________________________________________________________</w:t>
      </w:r>
      <w:r w:rsidR="001C5817" w:rsidRPr="001B1582">
        <w:rPr>
          <w:szCs w:val="20"/>
          <w:lang w:val="en-AU" w:eastAsia="en-AU"/>
        </w:rPr>
        <w:t>______________________________</w:t>
      </w:r>
    </w:p>
    <w:p w14:paraId="1390D904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36E21976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b</w:t>
      </w:r>
      <w:r w:rsidRPr="001B1582">
        <w:rPr>
          <w:szCs w:val="20"/>
          <w:lang w:val="en-AU" w:eastAsia="en-AU"/>
        </w:rPr>
        <w:tab/>
        <w:t>Calculate (to the nearest litre) the amount of water left in the tank after:</w:t>
      </w:r>
    </w:p>
    <w:p w14:paraId="1AF7A7C0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29EB2919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i</w:t>
      </w:r>
      <w:r w:rsidRPr="001B1582">
        <w:rPr>
          <w:szCs w:val="20"/>
          <w:lang w:val="en-AU" w:eastAsia="en-AU"/>
        </w:rPr>
        <w:tab/>
        <w:t>12 hours</w:t>
      </w:r>
      <w:r w:rsidRPr="001B1582">
        <w:rPr>
          <w:szCs w:val="20"/>
          <w:lang w:val="en-AU" w:eastAsia="en-AU"/>
        </w:rPr>
        <w:tab/>
        <w:t>___________________________________________________</w:t>
      </w:r>
      <w:r w:rsidR="001C5817" w:rsidRPr="001B1582">
        <w:rPr>
          <w:szCs w:val="20"/>
          <w:lang w:val="en-AU" w:eastAsia="en-AU"/>
        </w:rPr>
        <w:t>__________________</w:t>
      </w:r>
    </w:p>
    <w:p w14:paraId="3D946E56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0259B34F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___________________________________________________</w:t>
      </w:r>
      <w:r w:rsidR="001C5817" w:rsidRPr="001B1582">
        <w:rPr>
          <w:szCs w:val="20"/>
          <w:lang w:val="en-AU" w:eastAsia="en-AU"/>
        </w:rPr>
        <w:t>__________________</w:t>
      </w:r>
    </w:p>
    <w:p w14:paraId="46409DEA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37F6E70A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b/>
          <w:szCs w:val="20"/>
          <w:lang w:val="en-AU" w:eastAsia="en-AU"/>
        </w:rPr>
        <w:t>ii</w:t>
      </w:r>
      <w:r w:rsidRPr="001B1582">
        <w:rPr>
          <w:szCs w:val="20"/>
          <w:lang w:val="en-AU" w:eastAsia="en-AU"/>
        </w:rPr>
        <w:tab/>
        <w:t>3 days</w:t>
      </w:r>
      <w:r w:rsidRPr="001B1582">
        <w:rPr>
          <w:szCs w:val="20"/>
          <w:lang w:val="en-AU" w:eastAsia="en-AU"/>
        </w:rPr>
        <w:tab/>
        <w:t>___________________________________________________</w:t>
      </w:r>
      <w:r w:rsidR="001C5817" w:rsidRPr="001B1582">
        <w:rPr>
          <w:szCs w:val="20"/>
          <w:lang w:val="en-AU" w:eastAsia="en-AU"/>
        </w:rPr>
        <w:t>__________________</w:t>
      </w:r>
    </w:p>
    <w:p w14:paraId="160A2AA0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</w:p>
    <w:p w14:paraId="1F11F440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  <w:t>___________________________________________________</w:t>
      </w:r>
      <w:r w:rsidR="001C5817" w:rsidRPr="001B1582">
        <w:rPr>
          <w:szCs w:val="20"/>
          <w:lang w:val="en-AU" w:eastAsia="en-AU"/>
        </w:rPr>
        <w:t>__________________</w:t>
      </w:r>
    </w:p>
    <w:p w14:paraId="0ED3F09A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7520A62D" w14:textId="16161624" w:rsidR="00B60B59" w:rsidRPr="001B1582" w:rsidRDefault="00B60B59" w:rsidP="00DC292D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ind w:left="1134" w:hanging="720"/>
        <w:rPr>
          <w:szCs w:val="20"/>
          <w:lang w:val="en-AU" w:eastAsia="en-AU"/>
        </w:rPr>
      </w:pPr>
      <w:r w:rsidRPr="001B1582">
        <w:rPr>
          <w:b/>
          <w:szCs w:val="20"/>
          <w:lang w:val="en-AU" w:eastAsia="en-AU"/>
        </w:rPr>
        <w:tab/>
        <w:t>c</w:t>
      </w:r>
      <w:r w:rsidRPr="001B1582">
        <w:rPr>
          <w:b/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>Use trial and error to estimate when the amount of water in the tank has halved.</w:t>
      </w:r>
      <w:r w:rsidR="00DC292D" w:rsidRPr="001B1582">
        <w:rPr>
          <w:szCs w:val="20"/>
          <w:lang w:val="en-AU" w:eastAsia="en-AU"/>
        </w:rPr>
        <w:t xml:space="preserve"> </w:t>
      </w:r>
      <w:r w:rsidRPr="001B1582">
        <w:rPr>
          <w:szCs w:val="20"/>
          <w:lang w:val="en-AU" w:eastAsia="en-AU"/>
        </w:rPr>
        <w:t>Round to one decimal place.</w:t>
      </w:r>
    </w:p>
    <w:p w14:paraId="00940A75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4A61D297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_________________________________________________________________</w:t>
      </w:r>
      <w:r w:rsidR="001C5817" w:rsidRPr="001B1582">
        <w:rPr>
          <w:szCs w:val="20"/>
          <w:lang w:val="en-AU" w:eastAsia="en-AU"/>
        </w:rPr>
        <w:t>______________________________</w:t>
      </w:r>
    </w:p>
    <w:p w14:paraId="25D8CB84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09045209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_________________________________________________________________</w:t>
      </w:r>
      <w:r w:rsidR="001C5817" w:rsidRPr="001B1582">
        <w:rPr>
          <w:szCs w:val="20"/>
          <w:lang w:val="en-AU" w:eastAsia="en-AU"/>
        </w:rPr>
        <w:t>______________________________</w:t>
      </w:r>
    </w:p>
    <w:p w14:paraId="05CBD6E6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  <w:r w:rsidRPr="001B1582">
        <w:rPr>
          <w:szCs w:val="20"/>
          <w:lang w:val="en-AU" w:eastAsia="en-AU"/>
        </w:rPr>
        <w:tab/>
      </w:r>
    </w:p>
    <w:p w14:paraId="77FFEECC" w14:textId="77777777" w:rsidR="00B60B59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  <w:t>_________________________________________________________________</w:t>
      </w:r>
      <w:r w:rsidR="001C5817" w:rsidRPr="001B1582">
        <w:rPr>
          <w:szCs w:val="20"/>
          <w:lang w:val="en-AU" w:eastAsia="en-AU"/>
        </w:rPr>
        <w:t>______________________________</w:t>
      </w:r>
    </w:p>
    <w:p w14:paraId="4ED4D631" w14:textId="77777777" w:rsidR="00DC292D" w:rsidRPr="001B1582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ab/>
      </w:r>
    </w:p>
    <w:p w14:paraId="3078FF9F" w14:textId="768E5EB9" w:rsidR="00EF455A" w:rsidRDefault="00B60B59" w:rsidP="00B60B59">
      <w:pPr>
        <w:tabs>
          <w:tab w:val="left" w:pos="567"/>
          <w:tab w:val="left" w:pos="1134"/>
          <w:tab w:val="left" w:pos="1701"/>
          <w:tab w:val="left" w:pos="2268"/>
          <w:tab w:val="left" w:pos="2835"/>
          <w:tab w:val="left" w:pos="3402"/>
          <w:tab w:val="left" w:pos="3969"/>
          <w:tab w:val="left" w:pos="4536"/>
          <w:tab w:val="left" w:pos="5103"/>
          <w:tab w:val="left" w:pos="5670"/>
          <w:tab w:val="left" w:pos="6237"/>
          <w:tab w:val="left" w:pos="6804"/>
          <w:tab w:val="left" w:pos="7371"/>
          <w:tab w:val="left" w:pos="7938"/>
          <w:tab w:val="left" w:pos="8505"/>
        </w:tabs>
        <w:jc w:val="right"/>
        <w:rPr>
          <w:szCs w:val="20"/>
          <w:lang w:val="en-AU" w:eastAsia="en-AU"/>
        </w:rPr>
      </w:pPr>
      <w:r w:rsidRPr="001B1582">
        <w:rPr>
          <w:szCs w:val="20"/>
          <w:lang w:val="en-AU" w:eastAsia="en-AU"/>
        </w:rPr>
        <w:t>(1 + (1 + 1) + 1 = 4 marks)</w:t>
      </w:r>
    </w:p>
    <w:sectPr w:rsidR="00EF455A" w:rsidSect="001E077D">
      <w:headerReference w:type="default" r:id="rId52"/>
      <w:footerReference w:type="default" r:id="rId53"/>
      <w:pgSz w:w="11900" w:h="16840"/>
      <w:pgMar w:top="1440" w:right="1440" w:bottom="1440" w:left="1440" w:header="0" w:footer="709" w:gutter="0"/>
      <w:cols w:space="708"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70810923" w14:textId="77777777" w:rsidR="007C28B3" w:rsidRDefault="007C28B3">
      <w:r>
        <w:separator/>
      </w:r>
    </w:p>
  </w:endnote>
  <w:endnote w:type="continuationSeparator" w:id="0">
    <w:p w14:paraId="737B7CD3" w14:textId="77777777" w:rsidR="007C28B3" w:rsidRDefault="007C28B3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4D"/>
    <w:family w:val="decorative"/>
    <w:pitch w:val="variable"/>
    <w:sig w:usb0="00000003" w:usb1="0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5D771AA" w14:textId="10A0723F" w:rsidR="001C3FD6" w:rsidRPr="001B1582" w:rsidRDefault="001B1582" w:rsidP="001B1582">
    <w:pPr>
      <w:pStyle w:val="Footer"/>
      <w:jc w:val="center"/>
    </w:pPr>
    <w:r w:rsidRPr="00355A59">
      <w:rPr>
        <w:rFonts w:asciiTheme="minorHAnsi" w:hAnsiTheme="minorHAnsi"/>
        <w:color w:val="000000"/>
        <w:sz w:val="20"/>
        <w:szCs w:val="20"/>
      </w:rPr>
      <w:t>© Cambridge University Press &amp; Assessment 2024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04CD319B" w14:textId="77777777" w:rsidR="007C28B3" w:rsidRDefault="007C28B3">
      <w:r>
        <w:separator/>
      </w:r>
    </w:p>
  </w:footnote>
  <w:footnote w:type="continuationSeparator" w:id="0">
    <w:p w14:paraId="1E8BD8BC" w14:textId="77777777" w:rsidR="007C28B3" w:rsidRDefault="007C28B3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45D45348" w14:textId="4ACAA838" w:rsidR="00D26CF7" w:rsidRDefault="001B1582" w:rsidP="00D26CF7">
    <w:pPr>
      <w:pStyle w:val="Header"/>
      <w:ind w:hanging="1440"/>
      <w:rPr>
        <w:b/>
        <w:noProof/>
        <w:lang w:eastAsia="en-AU"/>
      </w:rPr>
    </w:pPr>
    <w:r>
      <w:rPr>
        <w:noProof/>
      </w:rPr>
      <w:drawing>
        <wp:anchor distT="0" distB="0" distL="114300" distR="114300" simplePos="0" relativeHeight="251659264" behindDoc="0" locked="0" layoutInCell="1" allowOverlap="1" wp14:anchorId="5BA44A74" wp14:editId="047EAB4D">
          <wp:simplePos x="0" y="0"/>
          <wp:positionH relativeFrom="column">
            <wp:posOffset>-914400</wp:posOffset>
          </wp:positionH>
          <wp:positionV relativeFrom="paragraph">
            <wp:posOffset>0</wp:posOffset>
          </wp:positionV>
          <wp:extent cx="7531236" cy="923453"/>
          <wp:effectExtent l="0" t="0" r="0" b="3810"/>
          <wp:wrapNone/>
          <wp:docPr id="46" name="Picture 4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6" name="CambridgeMaths NSW Stage 5 Year 10 Core and Advanced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31236" cy="923453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65FE52DC" w14:textId="5EE3B39D" w:rsidR="000D7000" w:rsidRPr="00D26CF7" w:rsidRDefault="000D7000" w:rsidP="00D26CF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1D"/>
    <w:multiLevelType w:val="multilevel"/>
    <w:tmpl w:val="ECB207D8"/>
    <w:lvl w:ilvl="0">
      <w:start w:val="1"/>
      <w:numFmt w:val="bullet"/>
      <w:lvlText w:val="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720"/>
        </w:tabs>
        <w:ind w:left="1080" w:hanging="360"/>
      </w:pPr>
      <w:rPr>
        <w:rFonts w:ascii="Symbol" w:hAnsi="Symbol" w:hint="default"/>
      </w:rPr>
    </w:lvl>
    <w:lvl w:ilvl="2">
      <w:start w:val="1"/>
      <w:numFmt w:val="bullet"/>
      <w:lvlText w:val="o"/>
      <w:lvlJc w:val="left"/>
      <w:pPr>
        <w:tabs>
          <w:tab w:val="num" w:pos="1440"/>
        </w:tabs>
        <w:ind w:left="1800" w:hanging="360"/>
      </w:pPr>
      <w:rPr>
        <w:rFonts w:ascii="Courier New" w:hAnsi="Courier New" w:cs="Courier New" w:hint="default"/>
      </w:rPr>
    </w:lvl>
    <w:lvl w:ilvl="3">
      <w:start w:val="1"/>
      <w:numFmt w:val="bullet"/>
      <w:lvlText w:val=""/>
      <w:lvlJc w:val="left"/>
      <w:pPr>
        <w:tabs>
          <w:tab w:val="num" w:pos="2160"/>
        </w:tabs>
        <w:ind w:left="2520" w:hanging="360"/>
      </w:pPr>
      <w:rPr>
        <w:rFonts w:ascii="Wingdings" w:hAnsi="Wingdings" w:hint="default"/>
      </w:rPr>
    </w:lvl>
    <w:lvl w:ilvl="4">
      <w:start w:val="1"/>
      <w:numFmt w:val="bullet"/>
      <w:lvlText w:val=""/>
      <w:lvlJc w:val="left"/>
      <w:pPr>
        <w:tabs>
          <w:tab w:val="num" w:pos="2880"/>
        </w:tabs>
        <w:ind w:left="3240" w:hanging="360"/>
      </w:pPr>
      <w:rPr>
        <w:rFonts w:ascii="Wingdings" w:hAnsi="Wingdings" w:hint="default"/>
      </w:rPr>
    </w:lvl>
    <w:lvl w:ilvl="5">
      <w:start w:val="1"/>
      <w:numFmt w:val="bullet"/>
      <w:lvlText w:val=""/>
      <w:lvlJc w:val="left"/>
      <w:pPr>
        <w:tabs>
          <w:tab w:val="num" w:pos="3600"/>
        </w:tabs>
        <w:ind w:left="3960" w:hanging="360"/>
      </w:pPr>
      <w:rPr>
        <w:rFonts w:ascii="Symbol" w:hAnsi="Symbol" w:hint="default"/>
      </w:rPr>
    </w:lvl>
    <w:lvl w:ilvl="6">
      <w:start w:val="1"/>
      <w:numFmt w:val="bullet"/>
      <w:lvlText w:val="o"/>
      <w:lvlJc w:val="left"/>
      <w:pPr>
        <w:tabs>
          <w:tab w:val="num" w:pos="4320"/>
        </w:tabs>
        <w:ind w:left="4680" w:hanging="360"/>
      </w:pPr>
      <w:rPr>
        <w:rFonts w:ascii="Courier New" w:hAnsi="Courier New" w:cs="Courier New" w:hint="default"/>
      </w:rPr>
    </w:lvl>
    <w:lvl w:ilvl="7">
      <w:start w:val="1"/>
      <w:numFmt w:val="bullet"/>
      <w:lvlText w:val=""/>
      <w:lvlJc w:val="left"/>
      <w:pPr>
        <w:tabs>
          <w:tab w:val="num" w:pos="5040"/>
        </w:tabs>
        <w:ind w:left="5400" w:hanging="360"/>
      </w:pPr>
      <w:rPr>
        <w:rFonts w:ascii="Wingdings" w:hAnsi="Wingdings" w:hint="default"/>
      </w:rPr>
    </w:lvl>
    <w:lvl w:ilvl="8">
      <w:start w:val="1"/>
      <w:numFmt w:val="bullet"/>
      <w:lvlText w:val=""/>
      <w:lvlJc w:val="left"/>
      <w:pPr>
        <w:tabs>
          <w:tab w:val="num" w:pos="5760"/>
        </w:tabs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2D9A362E"/>
    <w:multiLevelType w:val="hybridMultilevel"/>
    <w:tmpl w:val="467EAC9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"/>
  </w:num>
  <w:num w:numId="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70"/>
  <w:embedSystemFonts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20"/>
  <w:doNotHyphenateCaps/>
  <w:drawingGridHorizontalSpacing w:val="120"/>
  <w:drawingGridVerticalSpacing w:val="360"/>
  <w:displayHorizontalDrawingGridEvery w:val="0"/>
  <w:displayVerticalDrawingGridEvery w:val="0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85719"/>
    <w:rsid w:val="000003AC"/>
    <w:rsid w:val="00003409"/>
    <w:rsid w:val="000104F2"/>
    <w:rsid w:val="00033E40"/>
    <w:rsid w:val="0003597E"/>
    <w:rsid w:val="00046BA6"/>
    <w:rsid w:val="00055D6E"/>
    <w:rsid w:val="00070322"/>
    <w:rsid w:val="000724A2"/>
    <w:rsid w:val="0007424A"/>
    <w:rsid w:val="000763A7"/>
    <w:rsid w:val="00077484"/>
    <w:rsid w:val="00082DFD"/>
    <w:rsid w:val="00087E86"/>
    <w:rsid w:val="00090F63"/>
    <w:rsid w:val="00091B33"/>
    <w:rsid w:val="00092B93"/>
    <w:rsid w:val="0009733E"/>
    <w:rsid w:val="000B1E93"/>
    <w:rsid w:val="000D6E8C"/>
    <w:rsid w:val="000D7000"/>
    <w:rsid w:val="000D74DC"/>
    <w:rsid w:val="000D760E"/>
    <w:rsid w:val="00107390"/>
    <w:rsid w:val="001319FB"/>
    <w:rsid w:val="001325EB"/>
    <w:rsid w:val="001372D6"/>
    <w:rsid w:val="00143F4A"/>
    <w:rsid w:val="001621DE"/>
    <w:rsid w:val="0016448E"/>
    <w:rsid w:val="00173708"/>
    <w:rsid w:val="00194B01"/>
    <w:rsid w:val="001B1582"/>
    <w:rsid w:val="001B5F60"/>
    <w:rsid w:val="001C067A"/>
    <w:rsid w:val="001C3FD6"/>
    <w:rsid w:val="001C5817"/>
    <w:rsid w:val="001C6091"/>
    <w:rsid w:val="001E077D"/>
    <w:rsid w:val="001E217F"/>
    <w:rsid w:val="001E52D0"/>
    <w:rsid w:val="00206C30"/>
    <w:rsid w:val="00220F2F"/>
    <w:rsid w:val="00221B0B"/>
    <w:rsid w:val="00223717"/>
    <w:rsid w:val="00223910"/>
    <w:rsid w:val="0023596B"/>
    <w:rsid w:val="00240726"/>
    <w:rsid w:val="0024576D"/>
    <w:rsid w:val="00272826"/>
    <w:rsid w:val="00277425"/>
    <w:rsid w:val="00277ED2"/>
    <w:rsid w:val="0028292A"/>
    <w:rsid w:val="0029333A"/>
    <w:rsid w:val="00293697"/>
    <w:rsid w:val="002B3826"/>
    <w:rsid w:val="002C2F75"/>
    <w:rsid w:val="002C395E"/>
    <w:rsid w:val="002C5CD0"/>
    <w:rsid w:val="002D18DB"/>
    <w:rsid w:val="00332385"/>
    <w:rsid w:val="003401CE"/>
    <w:rsid w:val="00352B00"/>
    <w:rsid w:val="003B14DA"/>
    <w:rsid w:val="003B5D26"/>
    <w:rsid w:val="003C0DA5"/>
    <w:rsid w:val="003C3046"/>
    <w:rsid w:val="003C6072"/>
    <w:rsid w:val="003D45F1"/>
    <w:rsid w:val="003D62C7"/>
    <w:rsid w:val="003F1545"/>
    <w:rsid w:val="003F243A"/>
    <w:rsid w:val="00414D15"/>
    <w:rsid w:val="0041520D"/>
    <w:rsid w:val="00425DA9"/>
    <w:rsid w:val="0042729F"/>
    <w:rsid w:val="0044548E"/>
    <w:rsid w:val="00454B99"/>
    <w:rsid w:val="0045524A"/>
    <w:rsid w:val="00455379"/>
    <w:rsid w:val="00465522"/>
    <w:rsid w:val="004660C1"/>
    <w:rsid w:val="00494CB3"/>
    <w:rsid w:val="004A20FA"/>
    <w:rsid w:val="004A43E0"/>
    <w:rsid w:val="004A50A8"/>
    <w:rsid w:val="004E075B"/>
    <w:rsid w:val="004E5F38"/>
    <w:rsid w:val="004F75DD"/>
    <w:rsid w:val="00504D96"/>
    <w:rsid w:val="00514779"/>
    <w:rsid w:val="00517256"/>
    <w:rsid w:val="005215D4"/>
    <w:rsid w:val="0052244F"/>
    <w:rsid w:val="005273CC"/>
    <w:rsid w:val="00562D69"/>
    <w:rsid w:val="0056322C"/>
    <w:rsid w:val="00563A0A"/>
    <w:rsid w:val="00571A9E"/>
    <w:rsid w:val="00590A67"/>
    <w:rsid w:val="00591355"/>
    <w:rsid w:val="005A01BF"/>
    <w:rsid w:val="005A04CC"/>
    <w:rsid w:val="005A1325"/>
    <w:rsid w:val="005A6599"/>
    <w:rsid w:val="005B14F9"/>
    <w:rsid w:val="005B22CB"/>
    <w:rsid w:val="005C73BB"/>
    <w:rsid w:val="005E4ED6"/>
    <w:rsid w:val="005F7431"/>
    <w:rsid w:val="005F7DB0"/>
    <w:rsid w:val="0060557F"/>
    <w:rsid w:val="006106DE"/>
    <w:rsid w:val="00647D1F"/>
    <w:rsid w:val="0065163B"/>
    <w:rsid w:val="006522E4"/>
    <w:rsid w:val="00653D8E"/>
    <w:rsid w:val="006627EF"/>
    <w:rsid w:val="006714F5"/>
    <w:rsid w:val="006A791B"/>
    <w:rsid w:val="006A7E25"/>
    <w:rsid w:val="006B0E23"/>
    <w:rsid w:val="006B6016"/>
    <w:rsid w:val="006B66A5"/>
    <w:rsid w:val="006C4A97"/>
    <w:rsid w:val="006C4BF2"/>
    <w:rsid w:val="006C5323"/>
    <w:rsid w:val="006C5EFA"/>
    <w:rsid w:val="006D2E81"/>
    <w:rsid w:val="006D3CA0"/>
    <w:rsid w:val="006E7199"/>
    <w:rsid w:val="006F7BE0"/>
    <w:rsid w:val="00700E2C"/>
    <w:rsid w:val="007103F8"/>
    <w:rsid w:val="007176AB"/>
    <w:rsid w:val="00726854"/>
    <w:rsid w:val="00744BCE"/>
    <w:rsid w:val="00753B1A"/>
    <w:rsid w:val="0075536F"/>
    <w:rsid w:val="00756548"/>
    <w:rsid w:val="00756C2C"/>
    <w:rsid w:val="00757931"/>
    <w:rsid w:val="00760D12"/>
    <w:rsid w:val="00765800"/>
    <w:rsid w:val="0079370A"/>
    <w:rsid w:val="00794FE2"/>
    <w:rsid w:val="007C189C"/>
    <w:rsid w:val="007C28B3"/>
    <w:rsid w:val="007D6DCE"/>
    <w:rsid w:val="007E54D9"/>
    <w:rsid w:val="007F12C3"/>
    <w:rsid w:val="007F5019"/>
    <w:rsid w:val="007F6FCC"/>
    <w:rsid w:val="0081542D"/>
    <w:rsid w:val="008167C5"/>
    <w:rsid w:val="008502F3"/>
    <w:rsid w:val="00854B4A"/>
    <w:rsid w:val="00857438"/>
    <w:rsid w:val="008640D5"/>
    <w:rsid w:val="00872241"/>
    <w:rsid w:val="008763E3"/>
    <w:rsid w:val="00876687"/>
    <w:rsid w:val="00894C9E"/>
    <w:rsid w:val="008A66E4"/>
    <w:rsid w:val="008B3DB2"/>
    <w:rsid w:val="008C52B7"/>
    <w:rsid w:val="008F66FC"/>
    <w:rsid w:val="008F6B9A"/>
    <w:rsid w:val="00900267"/>
    <w:rsid w:val="009030B5"/>
    <w:rsid w:val="00911D20"/>
    <w:rsid w:val="00911EC0"/>
    <w:rsid w:val="00916A18"/>
    <w:rsid w:val="00927895"/>
    <w:rsid w:val="00934530"/>
    <w:rsid w:val="00940B31"/>
    <w:rsid w:val="009435D1"/>
    <w:rsid w:val="009564AF"/>
    <w:rsid w:val="00960AB3"/>
    <w:rsid w:val="00972577"/>
    <w:rsid w:val="009769CE"/>
    <w:rsid w:val="009B54FA"/>
    <w:rsid w:val="009D79F7"/>
    <w:rsid w:val="009E0B2B"/>
    <w:rsid w:val="00A03DC4"/>
    <w:rsid w:val="00A04E62"/>
    <w:rsid w:val="00A31DCB"/>
    <w:rsid w:val="00A53440"/>
    <w:rsid w:val="00A64122"/>
    <w:rsid w:val="00A646F4"/>
    <w:rsid w:val="00A6759C"/>
    <w:rsid w:val="00A85F09"/>
    <w:rsid w:val="00A9055E"/>
    <w:rsid w:val="00A93A38"/>
    <w:rsid w:val="00AB1078"/>
    <w:rsid w:val="00AB27BE"/>
    <w:rsid w:val="00AC28A6"/>
    <w:rsid w:val="00AC4E31"/>
    <w:rsid w:val="00AE0ABF"/>
    <w:rsid w:val="00AE6DA3"/>
    <w:rsid w:val="00AF59C5"/>
    <w:rsid w:val="00B01A44"/>
    <w:rsid w:val="00B01A84"/>
    <w:rsid w:val="00B11D31"/>
    <w:rsid w:val="00B16499"/>
    <w:rsid w:val="00B22A03"/>
    <w:rsid w:val="00B274A3"/>
    <w:rsid w:val="00B46E7A"/>
    <w:rsid w:val="00B52DD0"/>
    <w:rsid w:val="00B60B59"/>
    <w:rsid w:val="00B81D05"/>
    <w:rsid w:val="00B82960"/>
    <w:rsid w:val="00B9135A"/>
    <w:rsid w:val="00B93112"/>
    <w:rsid w:val="00B95F66"/>
    <w:rsid w:val="00BA40AF"/>
    <w:rsid w:val="00BA7B7E"/>
    <w:rsid w:val="00BB6946"/>
    <w:rsid w:val="00BC33A6"/>
    <w:rsid w:val="00BC7A46"/>
    <w:rsid w:val="00BE0BBC"/>
    <w:rsid w:val="00BE0D25"/>
    <w:rsid w:val="00BF34C3"/>
    <w:rsid w:val="00C2647E"/>
    <w:rsid w:val="00C35E78"/>
    <w:rsid w:val="00C41026"/>
    <w:rsid w:val="00C42DEF"/>
    <w:rsid w:val="00C46FED"/>
    <w:rsid w:val="00C51DDC"/>
    <w:rsid w:val="00C565C9"/>
    <w:rsid w:val="00C62450"/>
    <w:rsid w:val="00C82143"/>
    <w:rsid w:val="00CA5A71"/>
    <w:rsid w:val="00CB03BF"/>
    <w:rsid w:val="00CC4D23"/>
    <w:rsid w:val="00CC759E"/>
    <w:rsid w:val="00CD0C01"/>
    <w:rsid w:val="00CD38A6"/>
    <w:rsid w:val="00CD4A4E"/>
    <w:rsid w:val="00D0193E"/>
    <w:rsid w:val="00D01DF0"/>
    <w:rsid w:val="00D07151"/>
    <w:rsid w:val="00D2312D"/>
    <w:rsid w:val="00D232C6"/>
    <w:rsid w:val="00D26CF7"/>
    <w:rsid w:val="00D37235"/>
    <w:rsid w:val="00D422B1"/>
    <w:rsid w:val="00D72468"/>
    <w:rsid w:val="00D87FCF"/>
    <w:rsid w:val="00DA59B9"/>
    <w:rsid w:val="00DB1888"/>
    <w:rsid w:val="00DB3EB1"/>
    <w:rsid w:val="00DC0DCE"/>
    <w:rsid w:val="00DC292D"/>
    <w:rsid w:val="00DD00BE"/>
    <w:rsid w:val="00DD242F"/>
    <w:rsid w:val="00DE141E"/>
    <w:rsid w:val="00DE3D5D"/>
    <w:rsid w:val="00DE5649"/>
    <w:rsid w:val="00DE66C1"/>
    <w:rsid w:val="00DF7A72"/>
    <w:rsid w:val="00E0106A"/>
    <w:rsid w:val="00E01696"/>
    <w:rsid w:val="00E11C34"/>
    <w:rsid w:val="00E2056E"/>
    <w:rsid w:val="00E3213F"/>
    <w:rsid w:val="00E56484"/>
    <w:rsid w:val="00E6168B"/>
    <w:rsid w:val="00E63CA4"/>
    <w:rsid w:val="00E74E99"/>
    <w:rsid w:val="00E855A7"/>
    <w:rsid w:val="00E90B5D"/>
    <w:rsid w:val="00E95AFE"/>
    <w:rsid w:val="00EA0456"/>
    <w:rsid w:val="00EB1B11"/>
    <w:rsid w:val="00EB56BD"/>
    <w:rsid w:val="00EC7E76"/>
    <w:rsid w:val="00ED132A"/>
    <w:rsid w:val="00ED4D9A"/>
    <w:rsid w:val="00EE368E"/>
    <w:rsid w:val="00EF455A"/>
    <w:rsid w:val="00EF51B8"/>
    <w:rsid w:val="00EF5A8E"/>
    <w:rsid w:val="00F0651C"/>
    <w:rsid w:val="00F07178"/>
    <w:rsid w:val="00F1066D"/>
    <w:rsid w:val="00F20609"/>
    <w:rsid w:val="00F34ACE"/>
    <w:rsid w:val="00F34F64"/>
    <w:rsid w:val="00F42FBA"/>
    <w:rsid w:val="00F50D0B"/>
    <w:rsid w:val="00F531C2"/>
    <w:rsid w:val="00F53A62"/>
    <w:rsid w:val="00F5631B"/>
    <w:rsid w:val="00F57D11"/>
    <w:rsid w:val="00F625F0"/>
    <w:rsid w:val="00F71624"/>
    <w:rsid w:val="00F725B8"/>
    <w:rsid w:val="00F776D1"/>
    <w:rsid w:val="00F82897"/>
    <w:rsid w:val="00F85719"/>
    <w:rsid w:val="00F86A59"/>
    <w:rsid w:val="00F97911"/>
    <w:rsid w:val="00FA724D"/>
    <w:rsid w:val="00FB206F"/>
    <w:rsid w:val="00FD2F76"/>
    <w:rsid w:val="00FE4EE3"/>
    <w:rsid w:val="00FF7C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49"/>
    <o:shapelayout v:ext="edit">
      <o:idmap v:ext="edit" data="1"/>
    </o:shapelayout>
  </w:shapeDefaults>
  <w:doNotEmbedSmartTags/>
  <w:decimalSymbol w:val="."/>
  <w:listSeparator w:val=","/>
  <w14:docId w14:val="2273F91B"/>
  <w15:docId w15:val="{F77CF054-FA6F-4750-8505-D56E1B8A258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Cambria" w:eastAsia="Cambria" w:hAnsi="Cambria" w:cs="Times New Roman"/>
        <w:lang w:val="en-AU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67"/>
    <w:lsdException w:name="No Spacing" w:uiPriority="68"/>
    <w:lsdException w:name="Light Shading" w:uiPriority="69"/>
    <w:lsdException w:name="Light List" w:uiPriority="70"/>
    <w:lsdException w:name="Light Grid" w:uiPriority="71"/>
    <w:lsdException w:name="Medium Shading 1" w:uiPriority="72"/>
    <w:lsdException w:name="Medium Shading 2" w:uiPriority="73"/>
    <w:lsdException w:name="Medium List 1" w:uiPriority="60"/>
    <w:lsdException w:name="Medium List 2" w:uiPriority="61"/>
    <w:lsdException w:name="Medium Grid 1" w:uiPriority="62"/>
    <w:lsdException w:name="Medium Grid 2" w:uiPriority="63"/>
    <w:lsdException w:name="Medium Grid 3" w:uiPriority="64"/>
    <w:lsdException w:name="Dark List" w:uiPriority="65"/>
    <w:lsdException w:name="Colorful Shading"/>
    <w:lsdException w:name="Colorful List" w:uiPriority="34" w:qFormat="1"/>
    <w:lsdException w:name="Colorful Grid" w:uiPriority="29" w:qFormat="1"/>
    <w:lsdException w:name="Light Shading Accent 1" w:uiPriority="30" w:qFormat="1"/>
    <w:lsdException w:name="Light List Accent 1" w:uiPriority="66"/>
    <w:lsdException w:name="Light Grid Accent 1" w:uiPriority="67"/>
    <w:lsdException w:name="Medium Shading 1 Accent 1" w:uiPriority="68"/>
    <w:lsdException w:name="Medium Shading 2 Accent 1" w:uiPriority="69"/>
    <w:lsdException w:name="Medium List 1 Accent 1" w:uiPriority="70"/>
    <w:lsdException w:name="Revision" w:uiPriority="71"/>
    <w:lsdException w:name="List Paragraph" w:uiPriority="72"/>
    <w:lsdException w:name="Quote" w:uiPriority="73"/>
    <w:lsdException w:name="Intense Quote" w:uiPriority="60"/>
    <w:lsdException w:name="Medium List 2 Accent 1" w:uiPriority="61"/>
    <w:lsdException w:name="Medium Grid 1 Accent 1" w:uiPriority="62"/>
    <w:lsdException w:name="Medium Grid 2 Accent 1" w:uiPriority="63"/>
    <w:lsdException w:name="Medium Grid 3 Accent 1" w:uiPriority="64"/>
    <w:lsdException w:name="Dark List Accent 1" w:uiPriority="65"/>
    <w:lsdException w:name="Colorful Shading Accent 1" w:uiPriority="66"/>
    <w:lsdException w:name="Colorful List Accent 1" w:uiPriority="67"/>
    <w:lsdException w:name="Colorful Grid Accent 1" w:uiPriority="68"/>
    <w:lsdException w:name="Light Shading Accent 2" w:uiPriority="69"/>
    <w:lsdException w:name="Light List Accent 2" w:uiPriority="70"/>
    <w:lsdException w:name="Light Grid Accent 2" w:uiPriority="71"/>
    <w:lsdException w:name="Medium Shading 1 Accent 2" w:uiPriority="72"/>
    <w:lsdException w:name="Medium Shading 2 Accent 2" w:uiPriority="73"/>
    <w:lsdException w:name="Medium List 1 Accent 2" w:uiPriority="60"/>
    <w:lsdException w:name="Medium List 2 Accent 2" w:uiPriority="61"/>
    <w:lsdException w:name="Medium Grid 1 Accent 2" w:uiPriority="62"/>
    <w:lsdException w:name="Medium Grid 2 Accent 2" w:uiPriority="63"/>
    <w:lsdException w:name="Medium Grid 3 Accent 2" w:uiPriority="64"/>
    <w:lsdException w:name="Dark List Accent 2" w:uiPriority="65"/>
    <w:lsdException w:name="Colorful Shading Accent 2" w:uiPriority="66"/>
    <w:lsdException w:name="Colorful List Accent 2" w:uiPriority="67"/>
    <w:lsdException w:name="Colorful Grid Accent 2" w:uiPriority="68"/>
    <w:lsdException w:name="Light Shading Accent 3" w:uiPriority="69"/>
    <w:lsdException w:name="Light List Accent 3" w:uiPriority="70"/>
    <w:lsdException w:name="Light Grid Accent 3" w:uiPriority="71"/>
    <w:lsdException w:name="Medium Shading 1 Accent 3" w:uiPriority="72"/>
    <w:lsdException w:name="Medium Shading 2 Accent 3" w:uiPriority="73"/>
    <w:lsdException w:name="Medium List 1 Accent 3" w:uiPriority="60"/>
    <w:lsdException w:name="Medium List 2 Accent 3" w:uiPriority="61"/>
    <w:lsdException w:name="Medium Grid 1 Accent 3" w:uiPriority="62"/>
    <w:lsdException w:name="Medium Grid 2 Accent 3" w:uiPriority="63"/>
    <w:lsdException w:name="Medium Grid 3 Accent 3" w:uiPriority="64"/>
    <w:lsdException w:name="Dark List Accent 3" w:uiPriority="65"/>
    <w:lsdException w:name="Colorful Shading Accent 3" w:uiPriority="66"/>
    <w:lsdException w:name="Colorful List Accent 3" w:uiPriority="67"/>
    <w:lsdException w:name="Colorful Grid Accent 3" w:uiPriority="68"/>
    <w:lsdException w:name="Light Shading Accent 4" w:uiPriority="69"/>
    <w:lsdException w:name="Light List Accent 4" w:uiPriority="70"/>
    <w:lsdException w:name="Light Grid Accent 4" w:uiPriority="71"/>
    <w:lsdException w:name="Medium Shading 1 Accent 4" w:uiPriority="72"/>
    <w:lsdException w:name="Medium Shading 2 Accent 4" w:uiPriority="73"/>
    <w:lsdException w:name="Medium List 1 Accent 4" w:uiPriority="60"/>
    <w:lsdException w:name="Medium List 2 Accent 4" w:uiPriority="61"/>
    <w:lsdException w:name="Medium Grid 1 Accent 4" w:uiPriority="62"/>
    <w:lsdException w:name="Medium Grid 2 Accent 4" w:uiPriority="63"/>
    <w:lsdException w:name="Medium Grid 3 Accent 4" w:uiPriority="64"/>
    <w:lsdException w:name="Dark List Accent 4" w:uiPriority="65"/>
    <w:lsdException w:name="Colorful Shading Accent 4" w:uiPriority="66"/>
    <w:lsdException w:name="Colorful List Accent 4" w:uiPriority="67"/>
    <w:lsdException w:name="Colorful Grid Accent 4" w:uiPriority="68"/>
    <w:lsdException w:name="Light Shading Accent 5" w:uiPriority="69"/>
    <w:lsdException w:name="Light List Accent 5" w:uiPriority="70"/>
    <w:lsdException w:name="Light Grid Accent 5" w:uiPriority="71"/>
    <w:lsdException w:name="Medium Shading 1 Accent 5" w:uiPriority="72"/>
    <w:lsdException w:name="Medium Shading 2 Accent 5" w:uiPriority="73"/>
    <w:lsdException w:name="Medium List 1 Accent 5" w:uiPriority="60"/>
    <w:lsdException w:name="Medium List 2 Accent 5" w:uiPriority="61"/>
    <w:lsdException w:name="Medium Grid 1 Accent 5" w:uiPriority="62"/>
    <w:lsdException w:name="Medium Grid 2 Accent 5" w:uiPriority="63"/>
    <w:lsdException w:name="Medium Grid 3 Accent 5" w:uiPriority="64"/>
    <w:lsdException w:name="Dark List Accent 5" w:uiPriority="65"/>
    <w:lsdException w:name="Colorful Shading Accent 5" w:uiPriority="66"/>
    <w:lsdException w:name="Colorful List Accent 5" w:uiPriority="67"/>
    <w:lsdException w:name="Colorful Grid Accent 5" w:uiPriority="68"/>
    <w:lsdException w:name="Light Shading Accent 6" w:uiPriority="69"/>
    <w:lsdException w:name="Light List Accent 6" w:uiPriority="70"/>
    <w:lsdException w:name="Light Grid Accent 6" w:uiPriority="71"/>
    <w:lsdException w:name="Medium Shading 1 Accent 6" w:uiPriority="72"/>
    <w:lsdException w:name="Medium Shading 2 Accent 6" w:uiPriority="73"/>
    <w:lsdException w:name="Medium List 1 Accent 6" w:uiPriority="19" w:qFormat="1"/>
    <w:lsdException w:name="Medium List 2 Accent 6" w:uiPriority="21" w:qFormat="1"/>
    <w:lsdException w:name="Medium Grid 1 Accent 6" w:uiPriority="31" w:qFormat="1"/>
    <w:lsdException w:name="Medium Grid 2 Accent 6" w:uiPriority="32" w:qFormat="1"/>
    <w:lsdException w:name="Medium Grid 3 Accent 6" w:uiPriority="33" w:qFormat="1"/>
    <w:lsdException w:name="Dark List Accent 6" w:uiPriority="37"/>
    <w:lsdException w:name="Colorful Shading Accent 6" w:uiPriority="39" w:qFormat="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85719"/>
    <w:rPr>
      <w:rFonts w:eastAsia="Times New Roman"/>
      <w:sz w:val="24"/>
      <w:szCs w:val="24"/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ListParagraph">
    <w:name w:val="List Paragraph"/>
    <w:basedOn w:val="Normal"/>
    <w:qFormat/>
    <w:rsid w:val="00F85719"/>
    <w:pPr>
      <w:ind w:left="720"/>
    </w:pPr>
  </w:style>
  <w:style w:type="table" w:styleId="TableGrid">
    <w:name w:val="Table Grid"/>
    <w:basedOn w:val="TableNormal"/>
    <w:rsid w:val="00F85719"/>
    <w:rPr>
      <w:rFonts w:eastAsia="Times New Roman"/>
      <w:lang w:eastAsia="en-AU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styleId="Header">
    <w:name w:val="header"/>
    <w:aliases w:val=" Char"/>
    <w:basedOn w:val="Normal"/>
    <w:link w:val="HeaderChar"/>
    <w:uiPriority w:val="99"/>
    <w:rsid w:val="006C4BF2"/>
    <w:pPr>
      <w:tabs>
        <w:tab w:val="center" w:pos="4320"/>
        <w:tab w:val="right" w:pos="8640"/>
      </w:tabs>
    </w:pPr>
  </w:style>
  <w:style w:type="paragraph" w:styleId="Footer">
    <w:name w:val="footer"/>
    <w:basedOn w:val="Normal"/>
    <w:link w:val="FooterChar"/>
    <w:uiPriority w:val="99"/>
    <w:rsid w:val="006C4BF2"/>
    <w:pPr>
      <w:tabs>
        <w:tab w:val="center" w:pos="4320"/>
        <w:tab w:val="right" w:pos="8640"/>
      </w:tabs>
    </w:pPr>
  </w:style>
  <w:style w:type="character" w:customStyle="1" w:styleId="HeaderChar">
    <w:name w:val="Header Char"/>
    <w:aliases w:val=" Char Char"/>
    <w:link w:val="Header"/>
    <w:uiPriority w:val="99"/>
    <w:rsid w:val="006C4BF2"/>
    <w:rPr>
      <w:rFonts w:ascii="Cambria" w:hAnsi="Cambria"/>
      <w:sz w:val="24"/>
      <w:szCs w:val="24"/>
      <w:lang w:val="en-US" w:eastAsia="en-US" w:bidi="ar-SA"/>
    </w:rPr>
  </w:style>
  <w:style w:type="character" w:styleId="PageNumber">
    <w:name w:val="page number"/>
    <w:basedOn w:val="DefaultParagraphFont"/>
    <w:rsid w:val="00F50D0B"/>
  </w:style>
  <w:style w:type="character" w:customStyle="1" w:styleId="FooterChar">
    <w:name w:val="Footer Char"/>
    <w:link w:val="Footer"/>
    <w:uiPriority w:val="99"/>
    <w:rsid w:val="005273CC"/>
    <w:rPr>
      <w:rFonts w:eastAsia="Times New Roman"/>
      <w:sz w:val="24"/>
      <w:szCs w:val="24"/>
      <w:lang w:val="en-US" w:eastAsia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1C3FD6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1C3FD6"/>
    <w:rPr>
      <w:rFonts w:ascii="Tahoma" w:eastAsia="Times New Roman" w:hAnsi="Tahoma" w:cs="Tahoma"/>
      <w:sz w:val="16"/>
      <w:szCs w:val="16"/>
      <w:lang w:val="en-US"/>
    </w:rPr>
  </w:style>
  <w:style w:type="paragraph" w:customStyle="1" w:styleId="paratxt">
    <w:name w:val="para_txt"/>
    <w:basedOn w:val="Normal"/>
    <w:link w:val="paratxtChar"/>
    <w:rsid w:val="00960AB3"/>
    <w:rPr>
      <w:szCs w:val="20"/>
      <w:lang w:val="en-AU"/>
    </w:rPr>
  </w:style>
  <w:style w:type="paragraph" w:customStyle="1" w:styleId="list2">
    <w:name w:val="list_2"/>
    <w:basedOn w:val="paratxt"/>
    <w:link w:val="list2Char"/>
    <w:rsid w:val="00960AB3"/>
    <w:pPr>
      <w:tabs>
        <w:tab w:val="left" w:pos="720"/>
        <w:tab w:val="left" w:pos="1152"/>
        <w:tab w:val="left" w:pos="3312"/>
        <w:tab w:val="left" w:pos="3744"/>
        <w:tab w:val="left" w:pos="6192"/>
        <w:tab w:val="left" w:pos="6624"/>
      </w:tabs>
      <w:ind w:left="720"/>
    </w:pPr>
  </w:style>
  <w:style w:type="character" w:customStyle="1" w:styleId="paratxtChar">
    <w:name w:val="para_txt Char"/>
    <w:link w:val="paratxt"/>
    <w:rsid w:val="00960AB3"/>
    <w:rPr>
      <w:rFonts w:eastAsia="Times New Roman"/>
      <w:sz w:val="24"/>
    </w:rPr>
  </w:style>
  <w:style w:type="character" w:customStyle="1" w:styleId="list2Char">
    <w:name w:val="list_2 Char"/>
    <w:basedOn w:val="paratxtChar"/>
    <w:link w:val="list2"/>
    <w:rsid w:val="00960AB3"/>
    <w:rPr>
      <w:rFonts w:eastAsia="Times New Roman"/>
      <w:sz w:val="24"/>
    </w:rPr>
  </w:style>
  <w:style w:type="paragraph" w:styleId="Revision">
    <w:name w:val="Revision"/>
    <w:hidden/>
    <w:uiPriority w:val="71"/>
    <w:rsid w:val="001E217F"/>
    <w:rPr>
      <w:rFonts w:eastAsia="Times New Roman"/>
      <w:sz w:val="24"/>
      <w:szCs w:val="24"/>
      <w:lang w:val="en-US"/>
    </w:rPr>
  </w:style>
  <w:style w:type="character" w:styleId="PlaceholderText">
    <w:name w:val="Placeholder Text"/>
    <w:basedOn w:val="DefaultParagraphFont"/>
    <w:uiPriority w:val="67"/>
    <w:semiHidden/>
    <w:rsid w:val="001E217F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oleObject" Target="embeddings/oleObject3.bin"/><Relationship Id="rId18" Type="http://schemas.openxmlformats.org/officeDocument/2006/relationships/image" Target="media/image6.wmf"/><Relationship Id="rId26" Type="http://schemas.openxmlformats.org/officeDocument/2006/relationships/image" Target="media/image10.wmf"/><Relationship Id="rId39" Type="http://schemas.openxmlformats.org/officeDocument/2006/relationships/oleObject" Target="embeddings/oleObject16.bin"/><Relationship Id="rId21" Type="http://schemas.openxmlformats.org/officeDocument/2006/relationships/oleObject" Target="embeddings/oleObject7.bin"/><Relationship Id="rId34" Type="http://schemas.openxmlformats.org/officeDocument/2006/relationships/image" Target="media/image14.wmf"/><Relationship Id="rId42" Type="http://schemas.openxmlformats.org/officeDocument/2006/relationships/image" Target="media/image18.wmf"/><Relationship Id="rId47" Type="http://schemas.openxmlformats.org/officeDocument/2006/relationships/oleObject" Target="embeddings/oleObject20.bin"/><Relationship Id="rId50" Type="http://schemas.openxmlformats.org/officeDocument/2006/relationships/oleObject" Target="embeddings/oleObject22.bin"/><Relationship Id="rId55" Type="http://schemas.openxmlformats.org/officeDocument/2006/relationships/theme" Target="theme/theme1.xml"/><Relationship Id="rId7" Type="http://schemas.openxmlformats.org/officeDocument/2006/relationships/endnotes" Target="endnotes.xml"/><Relationship Id="rId2" Type="http://schemas.openxmlformats.org/officeDocument/2006/relationships/numbering" Target="numbering.xml"/><Relationship Id="rId16" Type="http://schemas.openxmlformats.org/officeDocument/2006/relationships/image" Target="media/image5.wmf"/><Relationship Id="rId29" Type="http://schemas.openxmlformats.org/officeDocument/2006/relationships/oleObject" Target="embeddings/oleObject11.bin"/><Relationship Id="rId11" Type="http://schemas.openxmlformats.org/officeDocument/2006/relationships/oleObject" Target="embeddings/oleObject2.bin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oleObject" Target="embeddings/oleObject15.bin"/><Relationship Id="rId40" Type="http://schemas.openxmlformats.org/officeDocument/2006/relationships/image" Target="media/image17.wmf"/><Relationship Id="rId45" Type="http://schemas.openxmlformats.org/officeDocument/2006/relationships/oleObject" Target="embeddings/oleObject19.bin"/><Relationship Id="rId53" Type="http://schemas.openxmlformats.org/officeDocument/2006/relationships/footer" Target="footer1.xml"/><Relationship Id="rId58" Type="http://schemas.openxmlformats.org/officeDocument/2006/relationships/customXml" Target="../customXml/item4.xml"/><Relationship Id="rId5" Type="http://schemas.openxmlformats.org/officeDocument/2006/relationships/webSettings" Target="webSettings.xml"/><Relationship Id="rId19" Type="http://schemas.openxmlformats.org/officeDocument/2006/relationships/oleObject" Target="embeddings/oleObject6.bin"/><Relationship Id="rId4" Type="http://schemas.openxmlformats.org/officeDocument/2006/relationships/settings" Target="settings.xml"/><Relationship Id="rId9" Type="http://schemas.openxmlformats.org/officeDocument/2006/relationships/oleObject" Target="embeddings/oleObject1.bin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oleObject" Target="embeddings/oleObject10.bin"/><Relationship Id="rId30" Type="http://schemas.openxmlformats.org/officeDocument/2006/relationships/image" Target="media/image12.wmf"/><Relationship Id="rId35" Type="http://schemas.openxmlformats.org/officeDocument/2006/relationships/oleObject" Target="embeddings/oleObject14.bin"/><Relationship Id="rId43" Type="http://schemas.openxmlformats.org/officeDocument/2006/relationships/oleObject" Target="embeddings/oleObject18.bin"/><Relationship Id="rId48" Type="http://schemas.openxmlformats.org/officeDocument/2006/relationships/image" Target="media/image21.wmf"/><Relationship Id="rId56" Type="http://schemas.openxmlformats.org/officeDocument/2006/relationships/customXml" Target="../customXml/item2.xml"/><Relationship Id="rId8" Type="http://schemas.openxmlformats.org/officeDocument/2006/relationships/image" Target="media/image1.wmf"/><Relationship Id="rId51" Type="http://schemas.openxmlformats.org/officeDocument/2006/relationships/oleObject" Target="embeddings/oleObject23.bin"/><Relationship Id="rId3" Type="http://schemas.openxmlformats.org/officeDocument/2006/relationships/styles" Target="styles.xml"/><Relationship Id="rId12" Type="http://schemas.openxmlformats.org/officeDocument/2006/relationships/image" Target="media/image3.wmf"/><Relationship Id="rId17" Type="http://schemas.openxmlformats.org/officeDocument/2006/relationships/oleObject" Target="embeddings/oleObject5.bin"/><Relationship Id="rId25" Type="http://schemas.openxmlformats.org/officeDocument/2006/relationships/oleObject" Target="embeddings/oleObject9.bin"/><Relationship Id="rId33" Type="http://schemas.openxmlformats.org/officeDocument/2006/relationships/oleObject" Target="embeddings/oleObject13.bin"/><Relationship Id="rId38" Type="http://schemas.openxmlformats.org/officeDocument/2006/relationships/image" Target="media/image16.wmf"/><Relationship Id="rId46" Type="http://schemas.openxmlformats.org/officeDocument/2006/relationships/image" Target="media/image20.png"/><Relationship Id="rId20" Type="http://schemas.openxmlformats.org/officeDocument/2006/relationships/image" Target="media/image7.wmf"/><Relationship Id="rId41" Type="http://schemas.openxmlformats.org/officeDocument/2006/relationships/oleObject" Target="embeddings/oleObject17.bin"/><Relationship Id="rId54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oleObject" Target="embeddings/oleObject4.bin"/><Relationship Id="rId23" Type="http://schemas.openxmlformats.org/officeDocument/2006/relationships/oleObject" Target="embeddings/oleObject8.bin"/><Relationship Id="rId28" Type="http://schemas.openxmlformats.org/officeDocument/2006/relationships/image" Target="media/image11.wmf"/><Relationship Id="rId36" Type="http://schemas.openxmlformats.org/officeDocument/2006/relationships/image" Target="media/image15.wmf"/><Relationship Id="rId49" Type="http://schemas.openxmlformats.org/officeDocument/2006/relationships/oleObject" Target="embeddings/oleObject21.bin"/><Relationship Id="rId57" Type="http://schemas.openxmlformats.org/officeDocument/2006/relationships/customXml" Target="../customXml/item3.xml"/><Relationship Id="rId10" Type="http://schemas.openxmlformats.org/officeDocument/2006/relationships/image" Target="media/image2.wmf"/><Relationship Id="rId31" Type="http://schemas.openxmlformats.org/officeDocument/2006/relationships/oleObject" Target="embeddings/oleObject12.bin"/><Relationship Id="rId44" Type="http://schemas.openxmlformats.org/officeDocument/2006/relationships/image" Target="media/image19.wmf"/><Relationship Id="rId52" Type="http://schemas.openxmlformats.org/officeDocument/2006/relationships/header" Target="head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2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EE00AB10BDB549A63158D77A194A81" ma:contentTypeVersion="17" ma:contentTypeDescription="Create a new document." ma:contentTypeScope="" ma:versionID="d03ef8cce47bfd6f2ad1951f846657f3">
  <xsd:schema xmlns:xsd="http://www.w3.org/2001/XMLSchema" xmlns:xs="http://www.w3.org/2001/XMLSchema" xmlns:p="http://schemas.microsoft.com/office/2006/metadata/properties" xmlns:ns2="9d0b4fc0-9648-4860-940f-1edd947168e6" xmlns:ns3="c98690cd-da3b-41b4-a6bd-94b90cee3860" targetNamespace="http://schemas.microsoft.com/office/2006/metadata/properties" ma:root="true" ma:fieldsID="954db23487611f3f82d883de4a64b7de" ns2:_="" ns3:_="">
    <xsd:import namespace="9d0b4fc0-9648-4860-940f-1edd947168e6"/>
    <xsd:import namespace="c98690cd-da3b-41b4-a6bd-94b90cee386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b4fc0-9648-4860-940f-1edd947168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3859fe75-3ca8-40ce-a8fb-2c8bd28a248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8690cd-da3b-41b4-a6bd-94b90cee3860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4e1acca2-2bc5-445f-9061-35536d7571e3}" ma:internalName="TaxCatchAll" ma:showField="CatchAllData" ma:web="c98690cd-da3b-41b4-a6bd-94b90cee386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8690cd-da3b-41b4-a6bd-94b90cee3860" xsi:nil="true"/>
    <lcf76f155ced4ddcb4097134ff3c332f xmlns="9d0b4fc0-9648-4860-940f-1edd947168e6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4D8C38F-DA67-49CA-A922-7DBDF8CBCBC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C569194-0D58-48A1-9FE9-9446C407A5E0}"/>
</file>

<file path=customXml/itemProps3.xml><?xml version="1.0" encoding="utf-8"?>
<ds:datastoreItem xmlns:ds="http://schemas.openxmlformats.org/officeDocument/2006/customXml" ds:itemID="{75FA7180-8C25-43D0-B9CB-C1DDC4D6CE9B}"/>
</file>

<file path=customXml/itemProps4.xml><?xml version="1.0" encoding="utf-8"?>
<ds:datastoreItem xmlns:ds="http://schemas.openxmlformats.org/officeDocument/2006/customXml" ds:itemID="{189CC8E0-E6F1-4DEB-8FF0-126F15921113}"/>
</file>

<file path=docMetadata/LabelInfo.xml><?xml version="1.0" encoding="utf-8"?>
<clbl:labelList xmlns:clbl="http://schemas.microsoft.com/office/2020/mipLabelMetadata">
  <clbl:label id="{75d6cc78-71b9-42e6-aa2a-b9889a0f080f}" enabled="0" method="" siteId="{75d6cc78-71b9-42e6-aa2a-b9889a0f080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8</Pages>
  <Words>2015</Words>
  <Characters>5121</Characters>
  <Application>Microsoft Office Word</Application>
  <DocSecurity>0</DocSecurity>
  <Lines>569</Lines>
  <Paragraphs>548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 </vt:lpstr>
    </vt:vector>
  </TitlesOfParts>
  <Company>Living Language</Company>
  <LinksUpToDate>false</LinksUpToDate>
  <CharactersWithSpaces>6588</CharactersWithSpaces>
  <SharedDoc>false</SharedDoc>
  <HLinks>
    <vt:vector size="72" baseType="variant">
      <vt:variant>
        <vt:i4>6815856</vt:i4>
      </vt:variant>
      <vt:variant>
        <vt:i4>-1</vt:i4>
      </vt:variant>
      <vt:variant>
        <vt:i4>2049</vt:i4>
      </vt:variant>
      <vt:variant>
        <vt:i4>1</vt:i4>
      </vt:variant>
      <vt:variant>
        <vt:lpwstr>EMAC10 2ed</vt:lpwstr>
      </vt:variant>
      <vt:variant>
        <vt:lpwstr/>
      </vt:variant>
      <vt:variant>
        <vt:i4>1900630</vt:i4>
      </vt:variant>
      <vt:variant>
        <vt:i4>-1</vt:i4>
      </vt:variant>
      <vt:variant>
        <vt:i4>1039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1040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1041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1042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1043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1044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1045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1046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1047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1048</vt:i4>
      </vt:variant>
      <vt:variant>
        <vt:i4>1</vt:i4>
      </vt:variant>
      <vt:variant>
        <vt:lpwstr>10a icon</vt:lpwstr>
      </vt:variant>
      <vt:variant>
        <vt:lpwstr/>
      </vt:variant>
      <vt:variant>
        <vt:i4>1900630</vt:i4>
      </vt:variant>
      <vt:variant>
        <vt:i4>-1</vt:i4>
      </vt:variant>
      <vt:variant>
        <vt:i4>1049</vt:i4>
      </vt:variant>
      <vt:variant>
        <vt:i4>1</vt:i4>
      </vt:variant>
      <vt:variant>
        <vt:lpwstr>10a icon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subject/>
  <dc:creator>Sarah Wills</dc:creator>
  <cp:keywords/>
  <dc:description/>
  <cp:lastModifiedBy>Wes Whitfield</cp:lastModifiedBy>
  <cp:revision>4</cp:revision>
  <dcterms:created xsi:type="dcterms:W3CDTF">2023-11-28T11:20:00Z</dcterms:created>
  <dcterms:modified xsi:type="dcterms:W3CDTF">2024-01-24T01:37:00Z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TWinEqns">
    <vt:bool>true</vt:bool>
  </property>
  <property fmtid="{D5CDD505-2E9C-101B-9397-08002B2CF9AE}" pid="3" name="ContentTypeId">
    <vt:lpwstr>0x010100A7EE00AB10BDB549A63158D77A194A81</vt:lpwstr>
  </property>
</Properties>
</file>